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</p:sldMasterIdLst>
  <p:notesMasterIdLst>
    <p:notesMasterId r:id="rId22"/>
  </p:notesMasterIdLst>
  <p:handoutMasterIdLst>
    <p:handoutMasterId r:id="rId23"/>
  </p:handoutMasterIdLst>
  <p:sldIdLst>
    <p:sldId id="256" r:id="rId3"/>
    <p:sldId id="292" r:id="rId4"/>
    <p:sldId id="277" r:id="rId5"/>
    <p:sldId id="278" r:id="rId6"/>
    <p:sldId id="279" r:id="rId7"/>
    <p:sldId id="280" r:id="rId8"/>
    <p:sldId id="288" r:id="rId9"/>
    <p:sldId id="291" r:id="rId10"/>
    <p:sldId id="290" r:id="rId11"/>
    <p:sldId id="284" r:id="rId12"/>
    <p:sldId id="286" r:id="rId13"/>
    <p:sldId id="287" r:id="rId14"/>
    <p:sldId id="293" r:id="rId15"/>
    <p:sldId id="285" r:id="rId16"/>
    <p:sldId id="294" r:id="rId17"/>
    <p:sldId id="295" r:id="rId18"/>
    <p:sldId id="296" r:id="rId19"/>
    <p:sldId id="298" r:id="rId20"/>
    <p:sldId id="299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00"/>
    <a:srgbClr val="892C00"/>
    <a:srgbClr val="E88B5F"/>
    <a:srgbClr val="FE1EF0"/>
    <a:srgbClr val="0025FF"/>
    <a:srgbClr val="6177F9"/>
    <a:srgbClr val="1DF94C"/>
    <a:srgbClr val="8E0FF8"/>
    <a:srgbClr val="FFFFFF"/>
    <a:srgbClr val="E8D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69EFDEF-AFE6-338A-60C2-0B854936F2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23FA37-15F8-7271-2C99-B551E0AEFF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CCF04-4723-4D11-9F2A-34BF025E83E5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547445-4671-02CD-E735-A21AB23BB9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959246-32EE-C6D0-2B70-F9B8BF2226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D0D88-27D1-4310-A5B2-CD052A9B8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60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3A3FD-7266-450E-AAD8-DFF2125B6F72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7CDC2-9F4D-47A7-8116-D15B3BD1A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0800" y="1324751"/>
            <a:ext cx="6747200" cy="35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50800" y="4974200"/>
            <a:ext cx="64480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4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>
            <a:spLocks noGrp="1"/>
          </p:cNvSpPr>
          <p:nvPr>
            <p:ph type="title" hasCustomPrompt="1"/>
          </p:nvPr>
        </p:nvSpPr>
        <p:spPr>
          <a:xfrm>
            <a:off x="1331400" y="1849751"/>
            <a:ext cx="9529200" cy="23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6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1"/>
          </p:nvPr>
        </p:nvSpPr>
        <p:spPr>
          <a:xfrm>
            <a:off x="1712000" y="4345451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68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83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2"/>
          </p:nvPr>
        </p:nvSpPr>
        <p:spPr>
          <a:xfrm>
            <a:off x="832300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"/>
          </p:nvPr>
        </p:nvSpPr>
        <p:spPr>
          <a:xfrm>
            <a:off x="960000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3"/>
          </p:nvPr>
        </p:nvSpPr>
        <p:spPr>
          <a:xfrm>
            <a:off x="4431233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4"/>
          </p:nvPr>
        </p:nvSpPr>
        <p:spPr>
          <a:xfrm>
            <a:off x="4559028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5"/>
          </p:nvPr>
        </p:nvSpPr>
        <p:spPr>
          <a:xfrm>
            <a:off x="832300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6"/>
          </p:nvPr>
        </p:nvSpPr>
        <p:spPr>
          <a:xfrm>
            <a:off x="960000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7"/>
          </p:nvPr>
        </p:nvSpPr>
        <p:spPr>
          <a:xfrm>
            <a:off x="4431233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8"/>
          </p:nvPr>
        </p:nvSpPr>
        <p:spPr>
          <a:xfrm>
            <a:off x="4559028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9"/>
          </p:nvPr>
        </p:nvSpPr>
        <p:spPr>
          <a:xfrm>
            <a:off x="8030267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3"/>
          </p:nvPr>
        </p:nvSpPr>
        <p:spPr>
          <a:xfrm>
            <a:off x="8158065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4"/>
          </p:nvPr>
        </p:nvSpPr>
        <p:spPr>
          <a:xfrm>
            <a:off x="8030267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5"/>
          </p:nvPr>
        </p:nvSpPr>
        <p:spPr>
          <a:xfrm>
            <a:off x="8158065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81800" y="1825317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7" hasCustomPrompt="1"/>
          </p:nvPr>
        </p:nvSpPr>
        <p:spPr>
          <a:xfrm>
            <a:off x="5380828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8" hasCustomPrompt="1"/>
          </p:nvPr>
        </p:nvSpPr>
        <p:spPr>
          <a:xfrm>
            <a:off x="8979865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9" hasCustomPrompt="1"/>
          </p:nvPr>
        </p:nvSpPr>
        <p:spPr>
          <a:xfrm>
            <a:off x="1781800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20" hasCustomPrompt="1"/>
          </p:nvPr>
        </p:nvSpPr>
        <p:spPr>
          <a:xfrm>
            <a:off x="5380828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21" hasCustomPrompt="1"/>
          </p:nvPr>
        </p:nvSpPr>
        <p:spPr>
          <a:xfrm>
            <a:off x="8979865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83512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2762800" y="1865533"/>
            <a:ext cx="6666400" cy="2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133" b="0">
                <a:solidFill>
                  <a:schemeClr val="accent3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2353600" y="4180051"/>
            <a:ext cx="7484800" cy="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2408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3189200" y="4348451"/>
            <a:ext cx="5813600" cy="5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1791000" y="1974055"/>
            <a:ext cx="8610000" cy="2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77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960000" y="1899867"/>
            <a:ext cx="5136000" cy="2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960000" y="4192233"/>
            <a:ext cx="51360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7" name="Google Shape;197;p16"/>
          <p:cNvGrpSpPr/>
          <p:nvPr/>
        </p:nvGrpSpPr>
        <p:grpSpPr>
          <a:xfrm>
            <a:off x="950787" y="719232"/>
            <a:ext cx="1327260" cy="1339600"/>
            <a:chOff x="713100" y="539428"/>
            <a:chExt cx="648668" cy="654698"/>
          </a:xfrm>
        </p:grpSpPr>
        <p:sp>
          <p:nvSpPr>
            <p:cNvPr id="198" name="Google Shape;198;p16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6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6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6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6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6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185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>
            <a:spLocks noGrp="1"/>
          </p:cNvSpPr>
          <p:nvPr>
            <p:ph type="body" idx="1"/>
          </p:nvPr>
        </p:nvSpPr>
        <p:spPr>
          <a:xfrm>
            <a:off x="1369467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8" name="Google Shape;208;p17"/>
          <p:cNvSpPr txBox="1">
            <a:spLocks noGrp="1"/>
          </p:cNvSpPr>
          <p:nvPr>
            <p:ph type="body" idx="2"/>
          </p:nvPr>
        </p:nvSpPr>
        <p:spPr>
          <a:xfrm>
            <a:off x="6259333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chemeClr val="dk1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9" name="Google Shape;209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61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1224095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1224095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 idx="2"/>
          </p:nvPr>
        </p:nvSpPr>
        <p:spPr>
          <a:xfrm>
            <a:off x="4658367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3"/>
          </p:nvPr>
        </p:nvSpPr>
        <p:spPr>
          <a:xfrm>
            <a:off x="4658367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title" idx="4"/>
          </p:nvPr>
        </p:nvSpPr>
        <p:spPr>
          <a:xfrm>
            <a:off x="8071644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5"/>
          </p:nvPr>
        </p:nvSpPr>
        <p:spPr>
          <a:xfrm>
            <a:off x="8071644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219" name="Google Shape;219;p1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20" name="Google Shape;220;p1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5" name="Google Shape;235;p18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972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title" idx="2"/>
          </p:nvPr>
        </p:nvSpPr>
        <p:spPr>
          <a:xfrm>
            <a:off x="2355633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ubTitle" idx="1"/>
          </p:nvPr>
        </p:nvSpPr>
        <p:spPr>
          <a:xfrm>
            <a:off x="2355633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title" idx="3"/>
          </p:nvPr>
        </p:nvSpPr>
        <p:spPr>
          <a:xfrm>
            <a:off x="6641965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subTitle" idx="4"/>
          </p:nvPr>
        </p:nvSpPr>
        <p:spPr>
          <a:xfrm>
            <a:off x="6641965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title" idx="5"/>
          </p:nvPr>
        </p:nvSpPr>
        <p:spPr>
          <a:xfrm>
            <a:off x="2355633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subTitle" idx="6"/>
          </p:nvPr>
        </p:nvSpPr>
        <p:spPr>
          <a:xfrm>
            <a:off x="2355633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 idx="7"/>
          </p:nvPr>
        </p:nvSpPr>
        <p:spPr>
          <a:xfrm>
            <a:off x="6641965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8"/>
          </p:nvPr>
        </p:nvSpPr>
        <p:spPr>
          <a:xfrm>
            <a:off x="6641965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10710996" y="5697054"/>
            <a:ext cx="43305" cy="138201"/>
          </a:xfrm>
          <a:custGeom>
            <a:avLst/>
            <a:gdLst/>
            <a:ahLst/>
            <a:cxnLst/>
            <a:rect l="l" t="t" r="r" b="b"/>
            <a:pathLst>
              <a:path w="141" h="450" extrusionOk="0">
                <a:moveTo>
                  <a:pt x="1" y="0"/>
                </a:moveTo>
                <a:cubicBezTo>
                  <a:pt x="1" y="86"/>
                  <a:pt x="1" y="161"/>
                  <a:pt x="12" y="247"/>
                </a:cubicBezTo>
                <a:cubicBezTo>
                  <a:pt x="12" y="290"/>
                  <a:pt x="22" y="321"/>
                  <a:pt x="44" y="364"/>
                </a:cubicBezTo>
                <a:cubicBezTo>
                  <a:pt x="65" y="397"/>
                  <a:pt x="98" y="439"/>
                  <a:pt x="129" y="450"/>
                </a:cubicBezTo>
                <a:lnTo>
                  <a:pt x="140" y="450"/>
                </a:lnTo>
                <a:lnTo>
                  <a:pt x="140" y="439"/>
                </a:lnTo>
                <a:lnTo>
                  <a:pt x="76" y="343"/>
                </a:lnTo>
                <a:cubicBezTo>
                  <a:pt x="65" y="311"/>
                  <a:pt x="44" y="278"/>
                  <a:pt x="33" y="236"/>
                </a:cubicBezTo>
                <a:cubicBezTo>
                  <a:pt x="12" y="161"/>
                  <a:pt x="12" y="86"/>
                  <a:pt x="22" y="11"/>
                </a:cubicBez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9"/>
          <p:cNvSpPr/>
          <p:nvPr/>
        </p:nvSpPr>
        <p:spPr>
          <a:xfrm>
            <a:off x="1315119" y="5631480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9"/>
          <p:cNvSpPr/>
          <p:nvPr/>
        </p:nvSpPr>
        <p:spPr>
          <a:xfrm>
            <a:off x="1386946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9"/>
          <p:cNvSpPr/>
          <p:nvPr/>
        </p:nvSpPr>
        <p:spPr>
          <a:xfrm>
            <a:off x="950800" y="5240532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9"/>
          <p:cNvSpPr/>
          <p:nvPr/>
        </p:nvSpPr>
        <p:spPr>
          <a:xfrm>
            <a:off x="1013742" y="5351596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/>
          <p:nvPr/>
        </p:nvSpPr>
        <p:spPr>
          <a:xfrm>
            <a:off x="1458033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9"/>
          <p:cNvSpPr/>
          <p:nvPr/>
        </p:nvSpPr>
        <p:spPr>
          <a:xfrm>
            <a:off x="1228483" y="5546330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9"/>
          <p:cNvSpPr/>
          <p:nvPr/>
        </p:nvSpPr>
        <p:spPr>
          <a:xfrm>
            <a:off x="10773211" y="5240532"/>
            <a:ext cx="467989" cy="496091"/>
          </a:xfrm>
          <a:custGeom>
            <a:avLst/>
            <a:gdLst/>
            <a:ahLst/>
            <a:cxnLst/>
            <a:rect l="l" t="t" r="r" b="b"/>
            <a:pathLst>
              <a:path w="632" h="670" extrusionOk="0">
                <a:moveTo>
                  <a:pt x="193" y="429"/>
                </a:moveTo>
                <a:lnTo>
                  <a:pt x="193" y="440"/>
                </a:lnTo>
                <a:cubicBezTo>
                  <a:pt x="193" y="429"/>
                  <a:pt x="204" y="429"/>
                  <a:pt x="204" y="429"/>
                </a:cubicBezTo>
                <a:close/>
                <a:moveTo>
                  <a:pt x="193" y="451"/>
                </a:moveTo>
                <a:cubicBezTo>
                  <a:pt x="182" y="462"/>
                  <a:pt x="182" y="462"/>
                  <a:pt x="193" y="472"/>
                </a:cubicBezTo>
                <a:lnTo>
                  <a:pt x="193" y="451"/>
                </a:lnTo>
                <a:close/>
                <a:moveTo>
                  <a:pt x="610" y="1"/>
                </a:moveTo>
                <a:cubicBezTo>
                  <a:pt x="600" y="1"/>
                  <a:pt x="589" y="12"/>
                  <a:pt x="579" y="22"/>
                </a:cubicBezTo>
                <a:cubicBezTo>
                  <a:pt x="557" y="44"/>
                  <a:pt x="546" y="76"/>
                  <a:pt x="536" y="108"/>
                </a:cubicBezTo>
                <a:lnTo>
                  <a:pt x="536" y="236"/>
                </a:lnTo>
                <a:lnTo>
                  <a:pt x="536" y="269"/>
                </a:lnTo>
                <a:lnTo>
                  <a:pt x="536" y="279"/>
                </a:lnTo>
                <a:lnTo>
                  <a:pt x="536" y="290"/>
                </a:lnTo>
                <a:lnTo>
                  <a:pt x="536" y="301"/>
                </a:lnTo>
                <a:cubicBezTo>
                  <a:pt x="536" y="322"/>
                  <a:pt x="525" y="355"/>
                  <a:pt x="525" y="376"/>
                </a:cubicBezTo>
                <a:cubicBezTo>
                  <a:pt x="514" y="419"/>
                  <a:pt x="482" y="472"/>
                  <a:pt x="450" y="505"/>
                </a:cubicBezTo>
                <a:cubicBezTo>
                  <a:pt x="418" y="547"/>
                  <a:pt x="375" y="579"/>
                  <a:pt x="322" y="601"/>
                </a:cubicBezTo>
                <a:cubicBezTo>
                  <a:pt x="295" y="611"/>
                  <a:pt x="268" y="617"/>
                  <a:pt x="241" y="617"/>
                </a:cubicBezTo>
                <a:cubicBezTo>
                  <a:pt x="214" y="617"/>
                  <a:pt x="188" y="611"/>
                  <a:pt x="161" y="601"/>
                </a:cubicBezTo>
                <a:cubicBezTo>
                  <a:pt x="139" y="590"/>
                  <a:pt x="118" y="579"/>
                  <a:pt x="108" y="558"/>
                </a:cubicBezTo>
                <a:cubicBezTo>
                  <a:pt x="86" y="536"/>
                  <a:pt x="75" y="515"/>
                  <a:pt x="65" y="493"/>
                </a:cubicBezTo>
                <a:cubicBezTo>
                  <a:pt x="54" y="440"/>
                  <a:pt x="65" y="386"/>
                  <a:pt x="96" y="355"/>
                </a:cubicBezTo>
                <a:cubicBezTo>
                  <a:pt x="96" y="344"/>
                  <a:pt x="108" y="333"/>
                  <a:pt x="118" y="322"/>
                </a:cubicBezTo>
                <a:lnTo>
                  <a:pt x="129" y="322"/>
                </a:lnTo>
                <a:lnTo>
                  <a:pt x="129" y="312"/>
                </a:lnTo>
                <a:lnTo>
                  <a:pt x="150" y="312"/>
                </a:lnTo>
                <a:cubicBezTo>
                  <a:pt x="166" y="304"/>
                  <a:pt x="181" y="297"/>
                  <a:pt x="196" y="297"/>
                </a:cubicBezTo>
                <a:cubicBezTo>
                  <a:pt x="202" y="297"/>
                  <a:pt x="208" y="298"/>
                  <a:pt x="215" y="301"/>
                </a:cubicBezTo>
                <a:cubicBezTo>
                  <a:pt x="257" y="312"/>
                  <a:pt x="289" y="333"/>
                  <a:pt x="311" y="376"/>
                </a:cubicBezTo>
                <a:cubicBezTo>
                  <a:pt x="322" y="386"/>
                  <a:pt x="322" y="408"/>
                  <a:pt x="322" y="429"/>
                </a:cubicBezTo>
                <a:cubicBezTo>
                  <a:pt x="311" y="440"/>
                  <a:pt x="300" y="462"/>
                  <a:pt x="289" y="472"/>
                </a:cubicBezTo>
                <a:lnTo>
                  <a:pt x="289" y="483"/>
                </a:lnTo>
                <a:lnTo>
                  <a:pt x="279" y="483"/>
                </a:lnTo>
                <a:lnTo>
                  <a:pt x="279" y="493"/>
                </a:lnTo>
                <a:cubicBezTo>
                  <a:pt x="268" y="493"/>
                  <a:pt x="268" y="493"/>
                  <a:pt x="257" y="505"/>
                </a:cubicBezTo>
                <a:cubicBezTo>
                  <a:pt x="246" y="505"/>
                  <a:pt x="225" y="505"/>
                  <a:pt x="215" y="493"/>
                </a:cubicBezTo>
                <a:cubicBezTo>
                  <a:pt x="204" y="493"/>
                  <a:pt x="204" y="483"/>
                  <a:pt x="193" y="472"/>
                </a:cubicBezTo>
                <a:lnTo>
                  <a:pt x="193" y="472"/>
                </a:lnTo>
                <a:cubicBezTo>
                  <a:pt x="193" y="483"/>
                  <a:pt x="204" y="493"/>
                  <a:pt x="215" y="505"/>
                </a:cubicBezTo>
                <a:cubicBezTo>
                  <a:pt x="225" y="515"/>
                  <a:pt x="246" y="515"/>
                  <a:pt x="257" y="515"/>
                </a:cubicBezTo>
                <a:cubicBezTo>
                  <a:pt x="268" y="515"/>
                  <a:pt x="279" y="515"/>
                  <a:pt x="289" y="505"/>
                </a:cubicBezTo>
                <a:cubicBezTo>
                  <a:pt x="289" y="505"/>
                  <a:pt x="300" y="505"/>
                  <a:pt x="300" y="493"/>
                </a:cubicBezTo>
                <a:lnTo>
                  <a:pt x="311" y="483"/>
                </a:lnTo>
                <a:cubicBezTo>
                  <a:pt x="322" y="472"/>
                  <a:pt x="332" y="462"/>
                  <a:pt x="343" y="429"/>
                </a:cubicBezTo>
                <a:cubicBezTo>
                  <a:pt x="353" y="408"/>
                  <a:pt x="343" y="386"/>
                  <a:pt x="343" y="365"/>
                </a:cubicBezTo>
                <a:cubicBezTo>
                  <a:pt x="322" y="312"/>
                  <a:pt x="279" y="269"/>
                  <a:pt x="225" y="258"/>
                </a:cubicBezTo>
                <a:cubicBezTo>
                  <a:pt x="209" y="253"/>
                  <a:pt x="193" y="250"/>
                  <a:pt x="177" y="250"/>
                </a:cubicBezTo>
                <a:cubicBezTo>
                  <a:pt x="161" y="250"/>
                  <a:pt x="145" y="253"/>
                  <a:pt x="129" y="258"/>
                </a:cubicBezTo>
                <a:cubicBezTo>
                  <a:pt x="118" y="269"/>
                  <a:pt x="118" y="269"/>
                  <a:pt x="108" y="269"/>
                </a:cubicBezTo>
                <a:lnTo>
                  <a:pt x="96" y="279"/>
                </a:lnTo>
                <a:lnTo>
                  <a:pt x="86" y="290"/>
                </a:lnTo>
                <a:lnTo>
                  <a:pt x="54" y="322"/>
                </a:lnTo>
                <a:cubicBezTo>
                  <a:pt x="32" y="344"/>
                  <a:pt x="22" y="376"/>
                  <a:pt x="11" y="408"/>
                </a:cubicBezTo>
                <a:cubicBezTo>
                  <a:pt x="1" y="440"/>
                  <a:pt x="11" y="472"/>
                  <a:pt x="11" y="505"/>
                </a:cubicBezTo>
                <a:cubicBezTo>
                  <a:pt x="32" y="569"/>
                  <a:pt x="75" y="633"/>
                  <a:pt x="150" y="655"/>
                </a:cubicBezTo>
                <a:cubicBezTo>
                  <a:pt x="179" y="664"/>
                  <a:pt x="208" y="669"/>
                  <a:pt x="237" y="669"/>
                </a:cubicBezTo>
                <a:cubicBezTo>
                  <a:pt x="272" y="669"/>
                  <a:pt x="308" y="661"/>
                  <a:pt x="343" y="643"/>
                </a:cubicBezTo>
                <a:cubicBezTo>
                  <a:pt x="407" y="622"/>
                  <a:pt x="450" y="590"/>
                  <a:pt x="493" y="536"/>
                </a:cubicBezTo>
                <a:cubicBezTo>
                  <a:pt x="525" y="493"/>
                  <a:pt x="546" y="440"/>
                  <a:pt x="557" y="386"/>
                </a:cubicBezTo>
                <a:cubicBezTo>
                  <a:pt x="568" y="355"/>
                  <a:pt x="568" y="333"/>
                  <a:pt x="568" y="301"/>
                </a:cubicBezTo>
                <a:lnTo>
                  <a:pt x="568" y="290"/>
                </a:lnTo>
                <a:lnTo>
                  <a:pt x="568" y="279"/>
                </a:lnTo>
                <a:lnTo>
                  <a:pt x="568" y="269"/>
                </a:lnTo>
                <a:lnTo>
                  <a:pt x="568" y="236"/>
                </a:lnTo>
                <a:cubicBezTo>
                  <a:pt x="557" y="194"/>
                  <a:pt x="557" y="151"/>
                  <a:pt x="557" y="108"/>
                </a:cubicBezTo>
                <a:cubicBezTo>
                  <a:pt x="568" y="76"/>
                  <a:pt x="568" y="44"/>
                  <a:pt x="589" y="22"/>
                </a:cubicBezTo>
                <a:cubicBezTo>
                  <a:pt x="600" y="12"/>
                  <a:pt x="622" y="1"/>
                  <a:pt x="6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9"/>
          <p:cNvSpPr/>
          <p:nvPr/>
        </p:nvSpPr>
        <p:spPr>
          <a:xfrm>
            <a:off x="11058298" y="5344192"/>
            <a:ext cx="128105" cy="317645"/>
          </a:xfrm>
          <a:custGeom>
            <a:avLst/>
            <a:gdLst/>
            <a:ahLst/>
            <a:cxnLst/>
            <a:rect l="l" t="t" r="r" b="b"/>
            <a:pathLst>
              <a:path w="173" h="429" extrusionOk="0">
                <a:moveTo>
                  <a:pt x="151" y="1"/>
                </a:moveTo>
                <a:cubicBezTo>
                  <a:pt x="140" y="1"/>
                  <a:pt x="140" y="1"/>
                  <a:pt x="129" y="11"/>
                </a:cubicBezTo>
                <a:cubicBezTo>
                  <a:pt x="118" y="11"/>
                  <a:pt x="108" y="11"/>
                  <a:pt x="97" y="22"/>
                </a:cubicBezTo>
                <a:cubicBezTo>
                  <a:pt x="76" y="22"/>
                  <a:pt x="65" y="32"/>
                  <a:pt x="54" y="43"/>
                </a:cubicBezTo>
                <a:cubicBezTo>
                  <a:pt x="44" y="54"/>
                  <a:pt x="33" y="65"/>
                  <a:pt x="22" y="86"/>
                </a:cubicBezTo>
                <a:cubicBezTo>
                  <a:pt x="22" y="96"/>
                  <a:pt x="11" y="118"/>
                  <a:pt x="11" y="129"/>
                </a:cubicBezTo>
                <a:cubicBezTo>
                  <a:pt x="1" y="150"/>
                  <a:pt x="1" y="172"/>
                  <a:pt x="11" y="182"/>
                </a:cubicBezTo>
                <a:lnTo>
                  <a:pt x="11" y="236"/>
                </a:lnTo>
                <a:cubicBezTo>
                  <a:pt x="11" y="246"/>
                  <a:pt x="22" y="268"/>
                  <a:pt x="22" y="279"/>
                </a:cubicBezTo>
                <a:lnTo>
                  <a:pt x="22" y="322"/>
                </a:lnTo>
                <a:cubicBezTo>
                  <a:pt x="22" y="332"/>
                  <a:pt x="33" y="343"/>
                  <a:pt x="22" y="353"/>
                </a:cubicBezTo>
                <a:lnTo>
                  <a:pt x="22" y="375"/>
                </a:lnTo>
                <a:lnTo>
                  <a:pt x="22" y="386"/>
                </a:lnTo>
                <a:lnTo>
                  <a:pt x="22" y="407"/>
                </a:lnTo>
                <a:cubicBezTo>
                  <a:pt x="22" y="418"/>
                  <a:pt x="11" y="429"/>
                  <a:pt x="11" y="429"/>
                </a:cubicBezTo>
                <a:cubicBezTo>
                  <a:pt x="11" y="429"/>
                  <a:pt x="22" y="429"/>
                  <a:pt x="33" y="418"/>
                </a:cubicBezTo>
                <a:lnTo>
                  <a:pt x="33" y="407"/>
                </a:lnTo>
                <a:lnTo>
                  <a:pt x="44" y="396"/>
                </a:lnTo>
                <a:cubicBezTo>
                  <a:pt x="44" y="386"/>
                  <a:pt x="54" y="386"/>
                  <a:pt x="54" y="375"/>
                </a:cubicBezTo>
                <a:lnTo>
                  <a:pt x="54" y="365"/>
                </a:lnTo>
                <a:cubicBezTo>
                  <a:pt x="65" y="343"/>
                  <a:pt x="65" y="332"/>
                  <a:pt x="65" y="322"/>
                </a:cubicBezTo>
                <a:cubicBezTo>
                  <a:pt x="65" y="300"/>
                  <a:pt x="76" y="289"/>
                  <a:pt x="76" y="279"/>
                </a:cubicBezTo>
                <a:cubicBezTo>
                  <a:pt x="76" y="258"/>
                  <a:pt x="65" y="246"/>
                  <a:pt x="65" y="225"/>
                </a:cubicBezTo>
                <a:lnTo>
                  <a:pt x="65" y="182"/>
                </a:lnTo>
                <a:lnTo>
                  <a:pt x="65" y="139"/>
                </a:lnTo>
                <a:lnTo>
                  <a:pt x="65" y="118"/>
                </a:lnTo>
                <a:cubicBezTo>
                  <a:pt x="65" y="118"/>
                  <a:pt x="65" y="108"/>
                  <a:pt x="76" y="108"/>
                </a:cubicBezTo>
                <a:cubicBezTo>
                  <a:pt x="76" y="96"/>
                  <a:pt x="76" y="86"/>
                  <a:pt x="87" y="75"/>
                </a:cubicBezTo>
                <a:cubicBezTo>
                  <a:pt x="87" y="65"/>
                  <a:pt x="97" y="65"/>
                  <a:pt x="97" y="54"/>
                </a:cubicBezTo>
                <a:cubicBezTo>
                  <a:pt x="97" y="54"/>
                  <a:pt x="108" y="54"/>
                  <a:pt x="108" y="43"/>
                </a:cubicBezTo>
                <a:cubicBezTo>
                  <a:pt x="118" y="43"/>
                  <a:pt x="118" y="43"/>
                  <a:pt x="118" y="32"/>
                </a:cubicBezTo>
                <a:cubicBezTo>
                  <a:pt x="129" y="32"/>
                  <a:pt x="129" y="32"/>
                  <a:pt x="129" y="22"/>
                </a:cubicBezTo>
                <a:cubicBezTo>
                  <a:pt x="140" y="22"/>
                  <a:pt x="151" y="22"/>
                  <a:pt x="151" y="11"/>
                </a:cubicBezTo>
                <a:cubicBezTo>
                  <a:pt x="161" y="11"/>
                  <a:pt x="172" y="1"/>
                  <a:pt x="1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9"/>
          <p:cNvSpPr/>
          <p:nvPr/>
        </p:nvSpPr>
        <p:spPr>
          <a:xfrm>
            <a:off x="10384456" y="5631479"/>
            <a:ext cx="500571" cy="482023"/>
          </a:xfrm>
          <a:custGeom>
            <a:avLst/>
            <a:gdLst/>
            <a:ahLst/>
            <a:cxnLst/>
            <a:rect l="l" t="t" r="r" b="b"/>
            <a:pathLst>
              <a:path w="676" h="651" extrusionOk="0">
                <a:moveTo>
                  <a:pt x="450" y="180"/>
                </a:moveTo>
                <a:cubicBezTo>
                  <a:pt x="450" y="191"/>
                  <a:pt x="440" y="191"/>
                  <a:pt x="440" y="191"/>
                </a:cubicBezTo>
                <a:lnTo>
                  <a:pt x="472" y="191"/>
                </a:lnTo>
                <a:cubicBezTo>
                  <a:pt x="483" y="191"/>
                  <a:pt x="493" y="201"/>
                  <a:pt x="504" y="212"/>
                </a:cubicBezTo>
                <a:cubicBezTo>
                  <a:pt x="504" y="191"/>
                  <a:pt x="493" y="191"/>
                  <a:pt x="483" y="180"/>
                </a:cubicBezTo>
                <a:close/>
                <a:moveTo>
                  <a:pt x="456" y="1"/>
                </a:moveTo>
                <a:cubicBezTo>
                  <a:pt x="440" y="1"/>
                  <a:pt x="424" y="3"/>
                  <a:pt x="407" y="8"/>
                </a:cubicBezTo>
                <a:cubicBezTo>
                  <a:pt x="376" y="19"/>
                  <a:pt x="343" y="30"/>
                  <a:pt x="322" y="51"/>
                </a:cubicBezTo>
                <a:lnTo>
                  <a:pt x="290" y="84"/>
                </a:lnTo>
                <a:lnTo>
                  <a:pt x="279" y="94"/>
                </a:lnTo>
                <a:lnTo>
                  <a:pt x="279" y="105"/>
                </a:lnTo>
                <a:cubicBezTo>
                  <a:pt x="269" y="105"/>
                  <a:pt x="269" y="115"/>
                  <a:pt x="269" y="127"/>
                </a:cubicBezTo>
                <a:cubicBezTo>
                  <a:pt x="257" y="158"/>
                  <a:pt x="257" y="191"/>
                  <a:pt x="257" y="212"/>
                </a:cubicBezTo>
                <a:cubicBezTo>
                  <a:pt x="279" y="276"/>
                  <a:pt x="322" y="319"/>
                  <a:pt x="364" y="330"/>
                </a:cubicBezTo>
                <a:cubicBezTo>
                  <a:pt x="386" y="341"/>
                  <a:pt x="418" y="341"/>
                  <a:pt x="440" y="341"/>
                </a:cubicBezTo>
                <a:cubicBezTo>
                  <a:pt x="461" y="330"/>
                  <a:pt x="483" y="319"/>
                  <a:pt x="493" y="308"/>
                </a:cubicBezTo>
                <a:cubicBezTo>
                  <a:pt x="493" y="298"/>
                  <a:pt x="493" y="298"/>
                  <a:pt x="504" y="287"/>
                </a:cubicBezTo>
                <a:lnTo>
                  <a:pt x="504" y="276"/>
                </a:lnTo>
                <a:cubicBezTo>
                  <a:pt x="514" y="276"/>
                  <a:pt x="514" y="265"/>
                  <a:pt x="514" y="255"/>
                </a:cubicBezTo>
                <a:cubicBezTo>
                  <a:pt x="526" y="234"/>
                  <a:pt x="514" y="222"/>
                  <a:pt x="504" y="212"/>
                </a:cubicBezTo>
                <a:lnTo>
                  <a:pt x="504" y="255"/>
                </a:lnTo>
                <a:lnTo>
                  <a:pt x="493" y="265"/>
                </a:lnTo>
                <a:lnTo>
                  <a:pt x="493" y="276"/>
                </a:lnTo>
                <a:lnTo>
                  <a:pt x="483" y="276"/>
                </a:lnTo>
                <a:cubicBezTo>
                  <a:pt x="483" y="287"/>
                  <a:pt x="483" y="287"/>
                  <a:pt x="472" y="287"/>
                </a:cubicBezTo>
                <a:cubicBezTo>
                  <a:pt x="461" y="298"/>
                  <a:pt x="450" y="308"/>
                  <a:pt x="429" y="308"/>
                </a:cubicBezTo>
                <a:cubicBezTo>
                  <a:pt x="425" y="312"/>
                  <a:pt x="421" y="313"/>
                  <a:pt x="415" y="313"/>
                </a:cubicBezTo>
                <a:cubicBezTo>
                  <a:pt x="404" y="313"/>
                  <a:pt x="390" y="308"/>
                  <a:pt x="376" y="308"/>
                </a:cubicBezTo>
                <a:cubicBezTo>
                  <a:pt x="343" y="287"/>
                  <a:pt x="311" y="255"/>
                  <a:pt x="300" y="201"/>
                </a:cubicBezTo>
                <a:cubicBezTo>
                  <a:pt x="300" y="180"/>
                  <a:pt x="300" y="158"/>
                  <a:pt x="311" y="137"/>
                </a:cubicBezTo>
                <a:lnTo>
                  <a:pt x="311" y="127"/>
                </a:lnTo>
                <a:lnTo>
                  <a:pt x="322" y="115"/>
                </a:lnTo>
                <a:lnTo>
                  <a:pt x="354" y="84"/>
                </a:lnTo>
                <a:cubicBezTo>
                  <a:pt x="377" y="68"/>
                  <a:pt x="418" y="58"/>
                  <a:pt x="455" y="58"/>
                </a:cubicBezTo>
                <a:cubicBezTo>
                  <a:pt x="468" y="58"/>
                  <a:pt x="481" y="59"/>
                  <a:pt x="493" y="62"/>
                </a:cubicBezTo>
                <a:cubicBezTo>
                  <a:pt x="514" y="73"/>
                  <a:pt x="547" y="84"/>
                  <a:pt x="557" y="94"/>
                </a:cubicBezTo>
                <a:cubicBezTo>
                  <a:pt x="579" y="115"/>
                  <a:pt x="590" y="137"/>
                  <a:pt x="600" y="158"/>
                </a:cubicBezTo>
                <a:cubicBezTo>
                  <a:pt x="621" y="212"/>
                  <a:pt x="621" y="265"/>
                  <a:pt x="600" y="319"/>
                </a:cubicBezTo>
                <a:cubicBezTo>
                  <a:pt x="579" y="372"/>
                  <a:pt x="547" y="415"/>
                  <a:pt x="514" y="448"/>
                </a:cubicBezTo>
                <a:cubicBezTo>
                  <a:pt x="472" y="479"/>
                  <a:pt x="429" y="501"/>
                  <a:pt x="376" y="512"/>
                </a:cubicBezTo>
                <a:cubicBezTo>
                  <a:pt x="354" y="522"/>
                  <a:pt x="333" y="522"/>
                  <a:pt x="311" y="522"/>
                </a:cubicBezTo>
                <a:lnTo>
                  <a:pt x="236" y="522"/>
                </a:lnTo>
                <a:cubicBezTo>
                  <a:pt x="193" y="522"/>
                  <a:pt x="150" y="533"/>
                  <a:pt x="107" y="533"/>
                </a:cubicBezTo>
                <a:cubicBezTo>
                  <a:pt x="76" y="544"/>
                  <a:pt x="43" y="555"/>
                  <a:pt x="22" y="576"/>
                </a:cubicBezTo>
                <a:cubicBezTo>
                  <a:pt x="12" y="587"/>
                  <a:pt x="12" y="598"/>
                  <a:pt x="0" y="608"/>
                </a:cubicBezTo>
                <a:lnTo>
                  <a:pt x="0" y="629"/>
                </a:lnTo>
                <a:cubicBezTo>
                  <a:pt x="0" y="640"/>
                  <a:pt x="0" y="640"/>
                  <a:pt x="12" y="651"/>
                </a:cubicBezTo>
                <a:lnTo>
                  <a:pt x="12" y="629"/>
                </a:lnTo>
                <a:cubicBezTo>
                  <a:pt x="12" y="619"/>
                  <a:pt x="12" y="598"/>
                  <a:pt x="33" y="576"/>
                </a:cubicBezTo>
                <a:cubicBezTo>
                  <a:pt x="43" y="565"/>
                  <a:pt x="76" y="555"/>
                  <a:pt x="119" y="555"/>
                </a:cubicBezTo>
                <a:lnTo>
                  <a:pt x="236" y="555"/>
                </a:lnTo>
                <a:cubicBezTo>
                  <a:pt x="247" y="555"/>
                  <a:pt x="257" y="555"/>
                  <a:pt x="269" y="565"/>
                </a:cubicBezTo>
                <a:lnTo>
                  <a:pt x="311" y="565"/>
                </a:lnTo>
                <a:cubicBezTo>
                  <a:pt x="333" y="565"/>
                  <a:pt x="354" y="565"/>
                  <a:pt x="386" y="555"/>
                </a:cubicBezTo>
                <a:cubicBezTo>
                  <a:pt x="440" y="544"/>
                  <a:pt x="493" y="522"/>
                  <a:pt x="536" y="479"/>
                </a:cubicBezTo>
                <a:cubicBezTo>
                  <a:pt x="590" y="448"/>
                  <a:pt x="633" y="394"/>
                  <a:pt x="654" y="341"/>
                </a:cubicBezTo>
                <a:cubicBezTo>
                  <a:pt x="675" y="276"/>
                  <a:pt x="675" y="201"/>
                  <a:pt x="654" y="148"/>
                </a:cubicBezTo>
                <a:cubicBezTo>
                  <a:pt x="633" y="73"/>
                  <a:pt x="568" y="30"/>
                  <a:pt x="504" y="8"/>
                </a:cubicBezTo>
                <a:cubicBezTo>
                  <a:pt x="488" y="3"/>
                  <a:pt x="472" y="1"/>
                  <a:pt x="4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9"/>
          <p:cNvSpPr/>
          <p:nvPr/>
        </p:nvSpPr>
        <p:spPr>
          <a:xfrm>
            <a:off x="10495530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129" y="1"/>
                </a:moveTo>
                <a:cubicBezTo>
                  <a:pt x="119" y="11"/>
                  <a:pt x="97" y="11"/>
                  <a:pt x="86" y="22"/>
                </a:cubicBezTo>
                <a:cubicBezTo>
                  <a:pt x="65" y="32"/>
                  <a:pt x="54" y="43"/>
                  <a:pt x="43" y="54"/>
                </a:cubicBezTo>
                <a:cubicBezTo>
                  <a:pt x="33" y="65"/>
                  <a:pt x="22" y="75"/>
                  <a:pt x="22" y="86"/>
                </a:cubicBezTo>
                <a:cubicBezTo>
                  <a:pt x="11" y="96"/>
                  <a:pt x="11" y="108"/>
                  <a:pt x="11" y="118"/>
                </a:cubicBezTo>
                <a:cubicBezTo>
                  <a:pt x="0" y="129"/>
                  <a:pt x="0" y="139"/>
                  <a:pt x="0" y="150"/>
                </a:cubicBezTo>
                <a:lnTo>
                  <a:pt x="0" y="161"/>
                </a:lnTo>
                <a:lnTo>
                  <a:pt x="0" y="172"/>
                </a:lnTo>
                <a:cubicBezTo>
                  <a:pt x="0" y="172"/>
                  <a:pt x="11" y="161"/>
                  <a:pt x="11" y="150"/>
                </a:cubicBezTo>
                <a:lnTo>
                  <a:pt x="33" y="129"/>
                </a:lnTo>
                <a:lnTo>
                  <a:pt x="33" y="118"/>
                </a:lnTo>
                <a:cubicBezTo>
                  <a:pt x="43" y="118"/>
                  <a:pt x="43" y="108"/>
                  <a:pt x="43" y="108"/>
                </a:cubicBezTo>
                <a:lnTo>
                  <a:pt x="54" y="96"/>
                </a:lnTo>
                <a:cubicBezTo>
                  <a:pt x="65" y="86"/>
                  <a:pt x="65" y="86"/>
                  <a:pt x="76" y="86"/>
                </a:cubicBezTo>
                <a:cubicBezTo>
                  <a:pt x="86" y="75"/>
                  <a:pt x="97" y="75"/>
                  <a:pt x="107" y="65"/>
                </a:cubicBezTo>
                <a:lnTo>
                  <a:pt x="119" y="65"/>
                </a:lnTo>
                <a:cubicBezTo>
                  <a:pt x="129" y="65"/>
                  <a:pt x="140" y="54"/>
                  <a:pt x="140" y="54"/>
                </a:cubicBezTo>
                <a:lnTo>
                  <a:pt x="183" y="54"/>
                </a:lnTo>
                <a:cubicBezTo>
                  <a:pt x="193" y="54"/>
                  <a:pt x="214" y="65"/>
                  <a:pt x="226" y="65"/>
                </a:cubicBezTo>
                <a:lnTo>
                  <a:pt x="322" y="65"/>
                </a:lnTo>
                <a:cubicBezTo>
                  <a:pt x="333" y="65"/>
                  <a:pt x="354" y="54"/>
                  <a:pt x="364" y="54"/>
                </a:cubicBezTo>
                <a:cubicBezTo>
                  <a:pt x="364" y="54"/>
                  <a:pt x="376" y="54"/>
                  <a:pt x="376" y="43"/>
                </a:cubicBezTo>
                <a:lnTo>
                  <a:pt x="397" y="43"/>
                </a:lnTo>
                <a:cubicBezTo>
                  <a:pt x="397" y="32"/>
                  <a:pt x="397" y="32"/>
                  <a:pt x="407" y="32"/>
                </a:cubicBezTo>
                <a:lnTo>
                  <a:pt x="418" y="22"/>
                </a:lnTo>
                <a:lnTo>
                  <a:pt x="429" y="11"/>
                </a:lnTo>
                <a:lnTo>
                  <a:pt x="407" y="11"/>
                </a:lnTo>
                <a:cubicBezTo>
                  <a:pt x="407" y="22"/>
                  <a:pt x="397" y="22"/>
                  <a:pt x="386" y="22"/>
                </a:cubicBezTo>
                <a:lnTo>
                  <a:pt x="279" y="22"/>
                </a:lnTo>
                <a:cubicBezTo>
                  <a:pt x="268" y="11"/>
                  <a:pt x="247" y="11"/>
                  <a:pt x="236" y="11"/>
                </a:cubicBezTo>
                <a:cubicBezTo>
                  <a:pt x="226" y="11"/>
                  <a:pt x="204" y="1"/>
                  <a:pt x="1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9"/>
          <p:cNvSpPr/>
          <p:nvPr/>
        </p:nvSpPr>
        <p:spPr>
          <a:xfrm>
            <a:off x="10916126" y="5544108"/>
            <a:ext cx="48132" cy="52571"/>
          </a:xfrm>
          <a:custGeom>
            <a:avLst/>
            <a:gdLst/>
            <a:ahLst/>
            <a:cxnLst/>
            <a:rect l="l" t="t" r="r" b="b"/>
            <a:pathLst>
              <a:path w="65" h="71" extrusionOk="0">
                <a:moveTo>
                  <a:pt x="32" y="1"/>
                </a:moveTo>
                <a:cubicBezTo>
                  <a:pt x="24" y="1"/>
                  <a:pt x="16" y="3"/>
                  <a:pt x="11" y="9"/>
                </a:cubicBezTo>
                <a:cubicBezTo>
                  <a:pt x="0" y="30"/>
                  <a:pt x="0" y="52"/>
                  <a:pt x="11" y="62"/>
                </a:cubicBezTo>
                <a:cubicBezTo>
                  <a:pt x="16" y="68"/>
                  <a:pt x="24" y="70"/>
                  <a:pt x="32" y="70"/>
                </a:cubicBezTo>
                <a:cubicBezTo>
                  <a:pt x="40" y="70"/>
                  <a:pt x="48" y="68"/>
                  <a:pt x="53" y="62"/>
                </a:cubicBezTo>
                <a:cubicBezTo>
                  <a:pt x="64" y="52"/>
                  <a:pt x="64" y="30"/>
                  <a:pt x="53" y="9"/>
                </a:cubicBezTo>
                <a:cubicBezTo>
                  <a:pt x="48" y="3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9"/>
          <p:cNvSpPr/>
          <p:nvPr/>
        </p:nvSpPr>
        <p:spPr>
          <a:xfrm>
            <a:off x="10693979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2" y="1"/>
                </a:moveTo>
                <a:cubicBezTo>
                  <a:pt x="24" y="1"/>
                  <a:pt x="16" y="6"/>
                  <a:pt x="11" y="17"/>
                </a:cubicBezTo>
                <a:cubicBezTo>
                  <a:pt x="0" y="28"/>
                  <a:pt x="0" y="50"/>
                  <a:pt x="11" y="60"/>
                </a:cubicBezTo>
                <a:cubicBezTo>
                  <a:pt x="16" y="65"/>
                  <a:pt x="24" y="68"/>
                  <a:pt x="32" y="68"/>
                </a:cubicBezTo>
                <a:cubicBezTo>
                  <a:pt x="40" y="68"/>
                  <a:pt x="48" y="65"/>
                  <a:pt x="54" y="60"/>
                </a:cubicBezTo>
                <a:cubicBezTo>
                  <a:pt x="65" y="50"/>
                  <a:pt x="65" y="28"/>
                  <a:pt x="54" y="17"/>
                </a:cubicBezTo>
                <a:cubicBezTo>
                  <a:pt x="48" y="6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9"/>
          <p:cNvSpPr/>
          <p:nvPr/>
        </p:nvSpPr>
        <p:spPr>
          <a:xfrm>
            <a:off x="10959656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9"/>
          <p:cNvSpPr/>
          <p:nvPr/>
        </p:nvSpPr>
        <p:spPr>
          <a:xfrm>
            <a:off x="950829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3" name="Google Shape;263;p1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64" name="Google Shape;264;p1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3918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2"/>
          </p:nvPr>
        </p:nvSpPr>
        <p:spPr>
          <a:xfrm>
            <a:off x="9600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1"/>
          </p:nvPr>
        </p:nvSpPr>
        <p:spPr>
          <a:xfrm>
            <a:off x="9600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3"/>
          </p:nvPr>
        </p:nvSpPr>
        <p:spPr>
          <a:xfrm>
            <a:off x="62008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4"/>
          </p:nvPr>
        </p:nvSpPr>
        <p:spPr>
          <a:xfrm>
            <a:off x="62008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5"/>
          </p:nvPr>
        </p:nvSpPr>
        <p:spPr>
          <a:xfrm>
            <a:off x="35804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6"/>
          </p:nvPr>
        </p:nvSpPr>
        <p:spPr>
          <a:xfrm>
            <a:off x="35804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7"/>
          </p:nvPr>
        </p:nvSpPr>
        <p:spPr>
          <a:xfrm>
            <a:off x="88212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8"/>
          </p:nvPr>
        </p:nvSpPr>
        <p:spPr>
          <a:xfrm>
            <a:off x="88212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495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270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title" idx="2"/>
          </p:nvPr>
        </p:nvSpPr>
        <p:spPr>
          <a:xfrm>
            <a:off x="14808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"/>
          </p:nvPr>
        </p:nvSpPr>
        <p:spPr>
          <a:xfrm>
            <a:off x="14808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 idx="3"/>
          </p:nvPr>
        </p:nvSpPr>
        <p:spPr>
          <a:xfrm>
            <a:off x="4783568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ubTitle" idx="4"/>
          </p:nvPr>
        </p:nvSpPr>
        <p:spPr>
          <a:xfrm>
            <a:off x="4783568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title" idx="5"/>
          </p:nvPr>
        </p:nvSpPr>
        <p:spPr>
          <a:xfrm>
            <a:off x="14808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subTitle" idx="6"/>
          </p:nvPr>
        </p:nvSpPr>
        <p:spPr>
          <a:xfrm>
            <a:off x="14808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title" idx="7"/>
          </p:nvPr>
        </p:nvSpPr>
        <p:spPr>
          <a:xfrm>
            <a:off x="4783568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8"/>
          </p:nvPr>
        </p:nvSpPr>
        <p:spPr>
          <a:xfrm>
            <a:off x="4783568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 idx="9"/>
          </p:nvPr>
        </p:nvSpPr>
        <p:spPr>
          <a:xfrm>
            <a:off x="80882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3"/>
          </p:nvPr>
        </p:nvSpPr>
        <p:spPr>
          <a:xfrm>
            <a:off x="80882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 idx="14"/>
          </p:nvPr>
        </p:nvSpPr>
        <p:spPr>
          <a:xfrm>
            <a:off x="80882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ubTitle" idx="15"/>
          </p:nvPr>
        </p:nvSpPr>
        <p:spPr>
          <a:xfrm>
            <a:off x="80882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574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2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2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22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22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2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2"/>
          <p:cNvSpPr/>
          <p:nvPr/>
        </p:nvSpPr>
        <p:spPr>
          <a:xfrm>
            <a:off x="1315119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2"/>
          <p:cNvSpPr/>
          <p:nvPr/>
        </p:nvSpPr>
        <p:spPr>
          <a:xfrm>
            <a:off x="1386946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2"/>
          <p:cNvSpPr/>
          <p:nvPr/>
        </p:nvSpPr>
        <p:spPr>
          <a:xfrm>
            <a:off x="95080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2"/>
          <p:cNvSpPr/>
          <p:nvPr/>
        </p:nvSpPr>
        <p:spPr>
          <a:xfrm>
            <a:off x="1013742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2"/>
          <p:cNvSpPr/>
          <p:nvPr/>
        </p:nvSpPr>
        <p:spPr>
          <a:xfrm>
            <a:off x="1458033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22"/>
          <p:cNvSpPr/>
          <p:nvPr/>
        </p:nvSpPr>
        <p:spPr>
          <a:xfrm>
            <a:off x="1228483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22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22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22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22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22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22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22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22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22"/>
          <p:cNvSpPr/>
          <p:nvPr/>
        </p:nvSpPr>
        <p:spPr>
          <a:xfrm flipH="1">
            <a:off x="10376300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22"/>
          <p:cNvSpPr/>
          <p:nvPr/>
        </p:nvSpPr>
        <p:spPr>
          <a:xfrm flipH="1">
            <a:off x="10487374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22"/>
          <p:cNvSpPr/>
          <p:nvPr/>
        </p:nvSpPr>
        <p:spPr>
          <a:xfrm flipH="1">
            <a:off x="1077246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22"/>
          <p:cNvSpPr/>
          <p:nvPr/>
        </p:nvSpPr>
        <p:spPr>
          <a:xfrm flipH="1">
            <a:off x="11057550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22"/>
          <p:cNvSpPr/>
          <p:nvPr/>
        </p:nvSpPr>
        <p:spPr>
          <a:xfrm flipH="1">
            <a:off x="10685826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22"/>
          <p:cNvSpPr/>
          <p:nvPr/>
        </p:nvSpPr>
        <p:spPr>
          <a:xfrm flipH="1">
            <a:off x="10907231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22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9796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23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23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23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23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23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23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23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23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23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23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23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23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23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138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61" name="Google Shape;361;p24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24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24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24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587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369" name="Google Shape;369;p25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70" name="Google Shape;370;p25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5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5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5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5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5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5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59859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6"/>
          <p:cNvSpPr txBox="1">
            <a:spLocks noGrp="1"/>
          </p:cNvSpPr>
          <p:nvPr>
            <p:ph type="title" hasCustomPrompt="1"/>
          </p:nvPr>
        </p:nvSpPr>
        <p:spPr>
          <a:xfrm>
            <a:off x="29648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8" name="Google Shape;388;p26"/>
          <p:cNvSpPr txBox="1">
            <a:spLocks noGrp="1"/>
          </p:cNvSpPr>
          <p:nvPr>
            <p:ph type="subTitle" idx="1"/>
          </p:nvPr>
        </p:nvSpPr>
        <p:spPr>
          <a:xfrm>
            <a:off x="2964800" y="1888316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89" name="Google Shape;389;p26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26"/>
          <p:cNvSpPr txBox="1">
            <a:spLocks noGrp="1"/>
          </p:cNvSpPr>
          <p:nvPr>
            <p:ph type="subTitle" idx="3"/>
          </p:nvPr>
        </p:nvSpPr>
        <p:spPr>
          <a:xfrm>
            <a:off x="2964800" y="3617215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5"/>
          </p:nvPr>
        </p:nvSpPr>
        <p:spPr>
          <a:xfrm>
            <a:off x="2964800" y="5346113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93" name="Google Shape;393;p26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94" name="Google Shape;394;p26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6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6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6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6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6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6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6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34135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7"/>
          <p:cNvSpPr txBox="1">
            <a:spLocks noGrp="1"/>
          </p:cNvSpPr>
          <p:nvPr>
            <p:ph type="title"/>
          </p:nvPr>
        </p:nvSpPr>
        <p:spPr>
          <a:xfrm>
            <a:off x="3232800" y="719216"/>
            <a:ext cx="57264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12" name="Google Shape;412;p27"/>
          <p:cNvSpPr txBox="1">
            <a:spLocks noGrp="1"/>
          </p:cNvSpPr>
          <p:nvPr>
            <p:ph type="subTitle" idx="1"/>
          </p:nvPr>
        </p:nvSpPr>
        <p:spPr>
          <a:xfrm>
            <a:off x="3806200" y="2140467"/>
            <a:ext cx="45796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413" name="Google Shape;413;p27"/>
          <p:cNvSpPr txBox="1"/>
          <p:nvPr/>
        </p:nvSpPr>
        <p:spPr>
          <a:xfrm>
            <a:off x="2950200" y="4777700"/>
            <a:ext cx="6291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74104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 flipH="1">
            <a:off x="-237400" y="-13315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" y="2976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28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418" name="Google Shape;418;p28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2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434" name="Google Shape;434;p2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19180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" y="30275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9"/>
          <p:cNvGrpSpPr/>
          <p:nvPr/>
        </p:nvGrpSpPr>
        <p:grpSpPr>
          <a:xfrm>
            <a:off x="1084997" y="5517697"/>
            <a:ext cx="10022343" cy="595817"/>
            <a:chOff x="500210" y="4475281"/>
            <a:chExt cx="4478525" cy="266259"/>
          </a:xfrm>
        </p:grpSpPr>
        <p:sp>
          <p:nvSpPr>
            <p:cNvPr id="453" name="Google Shape;453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6" name="Google Shape;506;p29"/>
          <p:cNvGrpSpPr/>
          <p:nvPr/>
        </p:nvGrpSpPr>
        <p:grpSpPr>
          <a:xfrm rot="10800000" flipH="1">
            <a:off x="1084997" y="745964"/>
            <a:ext cx="10022343" cy="595817"/>
            <a:chOff x="500210" y="4475281"/>
            <a:chExt cx="4478525" cy="266259"/>
          </a:xfrm>
        </p:grpSpPr>
        <p:sp>
          <p:nvSpPr>
            <p:cNvPr id="507" name="Google Shape;507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0" name="Google Shape;560;p29"/>
          <p:cNvSpPr/>
          <p:nvPr/>
        </p:nvSpPr>
        <p:spPr>
          <a:xfrm>
            <a:off x="10915183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29"/>
          <p:cNvSpPr/>
          <p:nvPr/>
        </p:nvSpPr>
        <p:spPr>
          <a:xfrm>
            <a:off x="1085017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29"/>
          <p:cNvSpPr/>
          <p:nvPr/>
        </p:nvSpPr>
        <p:spPr>
          <a:xfrm>
            <a:off x="10915183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29"/>
          <p:cNvSpPr/>
          <p:nvPr/>
        </p:nvSpPr>
        <p:spPr>
          <a:xfrm>
            <a:off x="1085017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18122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45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1"/>
            <a:r>
              <a:rPr lang="en-US" altLang="ko-KR" dirty="0" err="1"/>
              <a:t>Asdaewf</a:t>
            </a:r>
            <a:endParaRPr lang="en-US" altLang="ko-KR" dirty="0"/>
          </a:p>
          <a:p>
            <a:pPr lvl="1"/>
            <a:r>
              <a:rPr lang="en-US" altLang="ko-KR" dirty="0" err="1"/>
              <a:t>Awefawef</a:t>
            </a:r>
            <a:endParaRPr lang="en-US" altLang="ko-KR" dirty="0"/>
          </a:p>
          <a:p>
            <a:pPr lvl="2"/>
            <a:r>
              <a:rPr lang="en-US" altLang="ko-KR" dirty="0" err="1"/>
              <a:t>awef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3656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839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9257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66095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6095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9257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33" name="Google Shape;33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" name="Google Shape;48;p5"/>
          <p:cNvGrpSpPr/>
          <p:nvPr/>
        </p:nvGrpSpPr>
        <p:grpSpPr>
          <a:xfrm rot="10800000" flipH="1">
            <a:off x="950801" y="5265833"/>
            <a:ext cx="10290401" cy="872969"/>
            <a:chOff x="713100" y="539399"/>
            <a:chExt cx="7717801" cy="654727"/>
          </a:xfrm>
        </p:grpSpPr>
        <p:sp>
          <p:nvSpPr>
            <p:cNvPr id="49" name="Google Shape;49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5911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7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960000" y="2242800"/>
            <a:ext cx="6039600" cy="3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402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974868" y="602301"/>
            <a:ext cx="6039600" cy="1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73" name="Google Shape;73;p7"/>
          <p:cNvGrpSpPr/>
          <p:nvPr/>
        </p:nvGrpSpPr>
        <p:grpSpPr>
          <a:xfrm>
            <a:off x="10384456" y="719200"/>
            <a:ext cx="856744" cy="872969"/>
            <a:chOff x="7788342" y="539399"/>
            <a:chExt cx="642558" cy="654727"/>
          </a:xfrm>
        </p:grpSpPr>
        <p:sp>
          <p:nvSpPr>
            <p:cNvPr id="74" name="Google Shape;74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" name="Google Shape;82;p7"/>
          <p:cNvGrpSpPr/>
          <p:nvPr/>
        </p:nvGrpSpPr>
        <p:grpSpPr>
          <a:xfrm rot="10800000" flipH="1">
            <a:off x="10384456" y="5265833"/>
            <a:ext cx="856744" cy="872969"/>
            <a:chOff x="7788342" y="539399"/>
            <a:chExt cx="642558" cy="654727"/>
          </a:xfrm>
        </p:grpSpPr>
        <p:sp>
          <p:nvSpPr>
            <p:cNvPr id="83" name="Google Shape;83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5513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462200" y="1742800"/>
            <a:ext cx="9267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426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960000" y="1653581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3050800" y="2775967"/>
            <a:ext cx="60904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101" name="Google Shape;101;p9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" name="Google Shape;116;p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117" name="Google Shape;117;p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56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0"/>
          <p:cNvGrpSpPr/>
          <p:nvPr/>
        </p:nvGrpSpPr>
        <p:grpSpPr>
          <a:xfrm>
            <a:off x="10892456" y="312800"/>
            <a:ext cx="856744" cy="872969"/>
            <a:chOff x="7788342" y="539399"/>
            <a:chExt cx="642558" cy="654727"/>
          </a:xfrm>
        </p:grpSpPr>
        <p:sp>
          <p:nvSpPr>
            <p:cNvPr id="135" name="Google Shape;135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10"/>
          <p:cNvGrpSpPr/>
          <p:nvPr/>
        </p:nvGrpSpPr>
        <p:grpSpPr>
          <a:xfrm flipH="1">
            <a:off x="451989" y="312800"/>
            <a:ext cx="856744" cy="872969"/>
            <a:chOff x="7788342" y="539399"/>
            <a:chExt cx="642558" cy="654727"/>
          </a:xfrm>
        </p:grpSpPr>
        <p:sp>
          <p:nvSpPr>
            <p:cNvPr id="144" name="Google Shape;144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955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2399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6" name="Google Shape;566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67064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465A3-173E-5BCE-81D8-B8480815E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Enemy Slasher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F5EECD-3D5E-4643-7E60-E52541C6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0644" y="4974200"/>
            <a:ext cx="6448000" cy="503200"/>
          </a:xfrm>
        </p:spPr>
        <p:txBody>
          <a:bodyPr>
            <a:noAutofit/>
          </a:bodyPr>
          <a:lstStyle/>
          <a:p>
            <a:pPr algn="r"/>
            <a:r>
              <a:rPr lang="en-US" altLang="ko-KR" sz="2000" dirty="0"/>
              <a:t>2018182004 </a:t>
            </a:r>
            <a:r>
              <a:rPr lang="ko-KR" altLang="en-US" sz="2000" dirty="0"/>
              <a:t>김나현</a:t>
            </a:r>
            <a:endParaRPr lang="en-US" altLang="ko-KR" sz="2000" dirty="0"/>
          </a:p>
          <a:p>
            <a:pPr algn="r"/>
            <a:r>
              <a:rPr lang="en-US" altLang="ko-KR" sz="2000" dirty="0"/>
              <a:t>2018180015</a:t>
            </a:r>
            <a:r>
              <a:rPr lang="ko-KR" altLang="en-US" sz="2000" dirty="0"/>
              <a:t> 류연우</a:t>
            </a:r>
          </a:p>
          <a:p>
            <a:pPr algn="r"/>
            <a:r>
              <a:rPr lang="en-US" altLang="ko-KR" sz="2000" dirty="0"/>
              <a:t>2018180017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박기정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4249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B5858-8B19-DA44-D930-CD9D8368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조작법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5A7ED8D-6D61-BB0D-5C80-1582B55CCB5A}"/>
              </a:ext>
            </a:extLst>
          </p:cNvPr>
          <p:cNvGrpSpPr/>
          <p:nvPr/>
        </p:nvGrpSpPr>
        <p:grpSpPr>
          <a:xfrm>
            <a:off x="960000" y="1840870"/>
            <a:ext cx="7837569" cy="4063545"/>
            <a:chOff x="955449" y="1403127"/>
            <a:chExt cx="9134896" cy="473617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CBF2347-12EB-6274-0BFE-2BFEBF77C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654" y="2255915"/>
              <a:ext cx="7988691" cy="3340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6746499-6578-FA92-FD44-240196BBC819}"/>
                </a:ext>
              </a:extLst>
            </p:cNvPr>
            <p:cNvGrpSpPr/>
            <p:nvPr/>
          </p:nvGrpSpPr>
          <p:grpSpPr>
            <a:xfrm>
              <a:off x="3195961" y="1407739"/>
              <a:ext cx="870012" cy="1021425"/>
              <a:chOff x="3195961" y="1407739"/>
              <a:chExt cx="870012" cy="1021425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FE22B5E-7E89-5DB2-F04C-F3E9A7624287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3630967" y="1950654"/>
                <a:ext cx="0" cy="478510"/>
              </a:xfrm>
              <a:prstGeom prst="line">
                <a:avLst/>
              </a:prstGeom>
              <a:ln w="38100">
                <a:solidFill>
                  <a:srgbClr val="8E0FF8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1AEDB30-4256-E40E-2EF5-46B5FA92DF32}"/>
                  </a:ext>
                </a:extLst>
              </p:cNvPr>
              <p:cNvSpPr/>
              <p:nvPr/>
            </p:nvSpPr>
            <p:spPr>
              <a:xfrm>
                <a:off x="3195961" y="1407739"/>
                <a:ext cx="870012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E0F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배속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B391CCF-63BD-C314-8249-8205AA389CBE}"/>
                </a:ext>
              </a:extLst>
            </p:cNvPr>
            <p:cNvGrpSpPr/>
            <p:nvPr/>
          </p:nvGrpSpPr>
          <p:grpSpPr>
            <a:xfrm>
              <a:off x="7049496" y="1416975"/>
              <a:ext cx="1133918" cy="1501716"/>
              <a:chOff x="3064008" y="1407739"/>
              <a:chExt cx="1133918" cy="1501716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6D48952-D282-A130-F5E2-439F28C99C84}"/>
                  </a:ext>
                </a:extLst>
              </p:cNvPr>
              <p:cNvCxnSpPr>
                <a:cxnSpLocks/>
                <a:endCxn id="15" idx="2"/>
              </p:cNvCxnSpPr>
              <p:nvPr/>
            </p:nvCxnSpPr>
            <p:spPr>
              <a:xfrm flipV="1">
                <a:off x="3630967" y="1950654"/>
                <a:ext cx="0" cy="958801"/>
              </a:xfrm>
              <a:prstGeom prst="line">
                <a:avLst/>
              </a:prstGeom>
              <a:ln w="38100">
                <a:solidFill>
                  <a:srgbClr val="1DF94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8C3A173-5597-A7C3-CB6C-E957ADB4E391}"/>
                  </a:ext>
                </a:extLst>
              </p:cNvPr>
              <p:cNvSpPr/>
              <p:nvPr/>
            </p:nvSpPr>
            <p:spPr>
              <a:xfrm>
                <a:off x="3064008" y="1407739"/>
                <a:ext cx="1133918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1DF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0F9648D-F875-6AE9-DE58-769CF6216461}"/>
                </a:ext>
              </a:extLst>
            </p:cNvPr>
            <p:cNvGrpSpPr/>
            <p:nvPr/>
          </p:nvGrpSpPr>
          <p:grpSpPr>
            <a:xfrm>
              <a:off x="4232406" y="1403127"/>
              <a:ext cx="1641922" cy="2016637"/>
              <a:chOff x="2884640" y="1407739"/>
              <a:chExt cx="1492655" cy="20166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21D4F2E-CD68-36D4-CFB6-A5B02C50C710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flipV="1">
                <a:off x="3630967" y="1950654"/>
                <a:ext cx="1" cy="147372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0E89839-9FCF-BD78-E87F-A3704662FB90}"/>
                  </a:ext>
                </a:extLst>
              </p:cNvPr>
              <p:cNvSpPr/>
              <p:nvPr/>
            </p:nvSpPr>
            <p:spPr>
              <a:xfrm>
                <a:off x="2884640" y="1407739"/>
                <a:ext cx="1492655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</a:rPr>
                  <a:t>카운터 카드 사용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381B16C-4D4A-9F55-1CF9-1910C21D2652}"/>
                </a:ext>
              </a:extLst>
            </p:cNvPr>
            <p:cNvGrpSpPr/>
            <p:nvPr/>
          </p:nvGrpSpPr>
          <p:grpSpPr>
            <a:xfrm>
              <a:off x="955449" y="3415435"/>
              <a:ext cx="1344406" cy="542915"/>
              <a:chOff x="3195961" y="1407739"/>
              <a:chExt cx="1344406" cy="542915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8D78310-E5EE-42D1-F097-C6D550FA0228}"/>
                  </a:ext>
                </a:extLst>
              </p:cNvPr>
              <p:cNvCxnSpPr>
                <a:cxnSpLocks/>
                <a:endCxn id="25" idx="3"/>
              </p:cNvCxnSpPr>
              <p:nvPr/>
            </p:nvCxnSpPr>
            <p:spPr>
              <a:xfrm flipH="1">
                <a:off x="4065973" y="1679196"/>
                <a:ext cx="474394" cy="1"/>
              </a:xfrm>
              <a:prstGeom prst="line">
                <a:avLst/>
              </a:prstGeom>
              <a:ln w="38100">
                <a:solidFill>
                  <a:srgbClr val="0025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170B326-7775-0B4E-D07B-0D67364B3150}"/>
                  </a:ext>
                </a:extLst>
              </p:cNvPr>
              <p:cNvSpPr/>
              <p:nvPr/>
            </p:nvSpPr>
            <p:spPr>
              <a:xfrm>
                <a:off x="3195961" y="1407739"/>
                <a:ext cx="870012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2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캐릭터 태그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DBF3DF-8D77-A632-0ACB-D0CB42EAF4FC}"/>
                </a:ext>
              </a:extLst>
            </p:cNvPr>
            <p:cNvGrpSpPr/>
            <p:nvPr/>
          </p:nvGrpSpPr>
          <p:grpSpPr>
            <a:xfrm>
              <a:off x="4656923" y="5449455"/>
              <a:ext cx="3304822" cy="689842"/>
              <a:chOff x="1978556" y="1260812"/>
              <a:chExt cx="3304822" cy="689842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2FAF9A61-B897-CED8-6676-B7DE833EC215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>
                <a:off x="3630967" y="1260812"/>
                <a:ext cx="0" cy="146927"/>
              </a:xfrm>
              <a:prstGeom prst="line">
                <a:avLst/>
              </a:prstGeom>
              <a:ln w="38100">
                <a:solidFill>
                  <a:srgbClr val="FE1E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8091F1F-116D-82DB-5354-0F573051416C}"/>
                  </a:ext>
                </a:extLst>
              </p:cNvPr>
              <p:cNvSpPr/>
              <p:nvPr/>
            </p:nvSpPr>
            <p:spPr>
              <a:xfrm>
                <a:off x="1978556" y="1407739"/>
                <a:ext cx="3304822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E1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선택</a:t>
                </a:r>
                <a:r>
                  <a:rPr lang="en-US" altLang="ko-KR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확인</a:t>
                </a:r>
                <a:r>
                  <a:rPr lang="en-US" altLang="ko-KR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1200" b="1" dirty="0" err="1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스킵</a:t>
                </a:r>
                <a:endParaRPr lang="ko-KR" altLang="en-US" sz="1200" b="1" dirty="0">
                  <a:solidFill>
                    <a:schemeClr val="tx2">
                      <a:lumMod val="1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3D1D56C-624B-59AA-7CC4-8C95D7D3B6C6}"/>
              </a:ext>
            </a:extLst>
          </p:cNvPr>
          <p:cNvGrpSpPr/>
          <p:nvPr/>
        </p:nvGrpSpPr>
        <p:grpSpPr>
          <a:xfrm>
            <a:off x="8772300" y="1852751"/>
            <a:ext cx="2827512" cy="3857767"/>
            <a:chOff x="8772300" y="1852751"/>
            <a:chExt cx="2827512" cy="385776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3C9BBB6-1506-5883-0225-904E5FD56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4537" y="356739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2D6D212-7C4A-A4E9-27D8-301A84416FB9}"/>
                </a:ext>
              </a:extLst>
            </p:cNvPr>
            <p:cNvGrpSpPr/>
            <p:nvPr/>
          </p:nvGrpSpPr>
          <p:grpSpPr>
            <a:xfrm>
              <a:off x="9730723" y="1852751"/>
              <a:ext cx="972880" cy="2340558"/>
              <a:chOff x="9730723" y="1852751"/>
              <a:chExt cx="972880" cy="2340558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80DB894-DCB1-0046-CA44-6CA693B03656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F8C08B5-A58B-4CAD-351E-A0FE03DD94C0}"/>
                  </a:ext>
                </a:extLst>
              </p:cNvPr>
              <p:cNvSpPr/>
              <p:nvPr/>
            </p:nvSpPr>
            <p:spPr>
              <a:xfrm>
                <a:off x="9730723" y="1852751"/>
                <a:ext cx="972880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</a:rPr>
                  <a:t>줌 인 아웃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490D404-F7E3-B7D6-772F-E7993104CF00}"/>
                </a:ext>
              </a:extLst>
            </p:cNvPr>
            <p:cNvGrpSpPr/>
            <p:nvPr/>
          </p:nvGrpSpPr>
          <p:grpSpPr>
            <a:xfrm>
              <a:off x="8772300" y="2573377"/>
              <a:ext cx="1176480" cy="1714643"/>
              <a:chOff x="8772300" y="2573377"/>
              <a:chExt cx="1176480" cy="1714643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257FD35-3201-66E6-9E03-D0E9EF2BAF58}"/>
                  </a:ext>
                </a:extLst>
              </p:cNvPr>
              <p:cNvSpPr/>
              <p:nvPr/>
            </p:nvSpPr>
            <p:spPr>
              <a:xfrm>
                <a:off x="8772300" y="2573377"/>
                <a:ext cx="1176480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 및 각종 </a:t>
                </a:r>
                <a:r>
                  <a:rPr lang="ko-KR" altLang="en-US" sz="1200" b="1" dirty="0" err="1">
                    <a:solidFill>
                      <a:schemeClr val="tx2">
                        <a:lumMod val="10000"/>
                      </a:schemeClr>
                    </a:solidFill>
                  </a:rPr>
                  <a:t>피킹</a:t>
                </a:r>
                <a:endParaRPr lang="ko-KR" altLang="en-US" sz="1200" b="1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  <p:cxnSp>
            <p:nvCxnSpPr>
              <p:cNvPr id="40" name="연결선: 꺾임 39">
                <a:extLst>
                  <a:ext uri="{FF2B5EF4-FFF2-40B4-BE49-F238E27FC236}">
                    <a16:creationId xmlns:a16="http://schemas.microsoft.com/office/drawing/2014/main" id="{6C2948A7-D7F5-F2B2-089B-5F92759AEBB2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 rot="16200000" flipH="1">
                <a:off x="9017610" y="3382118"/>
                <a:ext cx="1248832" cy="562972"/>
              </a:xfrm>
              <a:prstGeom prst="bentConnector3">
                <a:avLst>
                  <a:gd name="adj1" fmla="val 102512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AC75D22-E86D-0BD5-993F-4AFC6C7972E1}"/>
                </a:ext>
              </a:extLst>
            </p:cNvPr>
            <p:cNvGrpSpPr/>
            <p:nvPr/>
          </p:nvGrpSpPr>
          <p:grpSpPr>
            <a:xfrm>
              <a:off x="10485547" y="2572546"/>
              <a:ext cx="1114265" cy="1714641"/>
              <a:chOff x="10485547" y="2572546"/>
              <a:chExt cx="1114265" cy="1714641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ED3AD17-A36C-42ED-5EF3-2B06E3E81CB6}"/>
                  </a:ext>
                </a:extLst>
              </p:cNvPr>
              <p:cNvSpPr/>
              <p:nvPr/>
            </p:nvSpPr>
            <p:spPr>
              <a:xfrm>
                <a:off x="10626932" y="2572546"/>
                <a:ext cx="972880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</a:rPr>
                  <a:t>카메라 회전</a:t>
                </a: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8D6EAB6-698D-653B-9A28-9C41E163741E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 rot="5400000">
                <a:off x="10175044" y="3348859"/>
                <a:ext cx="1248831" cy="627826"/>
              </a:xfrm>
              <a:prstGeom prst="bentConnector3">
                <a:avLst>
                  <a:gd name="adj1" fmla="val 99553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78309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Library of </a:t>
            </a:r>
            <a:r>
              <a:rPr lang="en-US" altLang="ko-KR" dirty="0" err="1"/>
              <a:t>Ruina</a:t>
            </a:r>
            <a:endParaRPr lang="en-US" altLang="ko-KR" dirty="0"/>
          </a:p>
          <a:p>
            <a:pPr lvl="1"/>
            <a:r>
              <a:rPr lang="ko-KR" altLang="en-US" dirty="0"/>
              <a:t>유사점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각 캐릭터들이 진영에 상관없이 자신에게</a:t>
            </a:r>
            <a:br>
              <a:rPr lang="en-US" altLang="ko-KR" dirty="0"/>
            </a:br>
            <a:r>
              <a:rPr lang="ko-KR" altLang="en-US" dirty="0"/>
              <a:t>부여된</a:t>
            </a:r>
            <a:r>
              <a:rPr lang="en-US" altLang="ko-KR" dirty="0"/>
              <a:t> </a:t>
            </a:r>
            <a:r>
              <a:rPr lang="ko-KR" altLang="en-US" dirty="0"/>
              <a:t>속도에 따라</a:t>
            </a:r>
            <a:r>
              <a:rPr lang="en-US" altLang="ko-KR" dirty="0"/>
              <a:t> </a:t>
            </a:r>
            <a:r>
              <a:rPr lang="ko-KR" altLang="en-US" dirty="0"/>
              <a:t>순서대로 행동한다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행동을 지시하면 상황에 따라 서로 다른</a:t>
            </a:r>
            <a:br>
              <a:rPr lang="en-US" altLang="ko-KR" dirty="0"/>
            </a:br>
            <a:r>
              <a:rPr lang="ko-KR" altLang="en-US" dirty="0"/>
              <a:t>애니메이션을 출력한다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행동들이 카드형태로 구현되어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차별점</a:t>
            </a:r>
            <a:endParaRPr lang="en-US" altLang="ko-KR" dirty="0"/>
          </a:p>
          <a:p>
            <a:pPr lvl="2"/>
            <a:r>
              <a:rPr lang="ko-KR" altLang="en-US" dirty="0"/>
              <a:t>행동을 지시할 때 대상을 지정하지 않는다</a:t>
            </a:r>
            <a:endParaRPr lang="en-US" altLang="ko-KR" dirty="0"/>
          </a:p>
          <a:p>
            <a:pPr lvl="2"/>
            <a:r>
              <a:rPr lang="ko-KR" altLang="en-US" dirty="0"/>
              <a:t>모든 캐릭터에게 지시를 내리면 행동하는 것이 아닌</a:t>
            </a:r>
            <a:br>
              <a:rPr lang="en-US" altLang="ko-KR" dirty="0"/>
            </a:br>
            <a:r>
              <a:rPr lang="ko-KR" altLang="en-US" dirty="0"/>
              <a:t>캐릭터 별로 따로 행동하기 시작한다</a:t>
            </a:r>
            <a:r>
              <a:rPr lang="en-US" altLang="ko-KR" dirty="0"/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05193F-D895-1C1C-3A01-F4AC54AD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78" y="1711537"/>
            <a:ext cx="4634607" cy="260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915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XCOM: Chimera Squad</a:t>
            </a:r>
          </a:p>
          <a:p>
            <a:pPr lvl="1"/>
            <a:r>
              <a:rPr lang="ko-KR" altLang="en-US" dirty="0"/>
              <a:t>유사점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캐릭터 별로 따로 행동하기 시작한다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차별점</a:t>
            </a:r>
            <a:endParaRPr lang="en-US" altLang="ko-KR" dirty="0"/>
          </a:p>
          <a:p>
            <a:pPr lvl="2"/>
            <a:r>
              <a:rPr lang="ko-KR" altLang="en-US" dirty="0"/>
              <a:t>플레이어가 행동의 대상과 위치를</a:t>
            </a:r>
            <a:br>
              <a:rPr lang="en-US" altLang="ko-KR" dirty="0"/>
            </a:br>
            <a:r>
              <a:rPr lang="ko-KR" altLang="en-US" dirty="0"/>
              <a:t>지정하지</a:t>
            </a:r>
            <a:r>
              <a:rPr lang="en-US" altLang="ko-KR" dirty="0"/>
              <a:t> </a:t>
            </a:r>
            <a:r>
              <a:rPr lang="ko-KR" altLang="en-US" dirty="0"/>
              <a:t>않아도 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명중률 개념이 없다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행동이 버튼이 아니라 카드형태로 구현되어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Picture 2" descr="Steam의 XCOM®: Chimera Squad">
            <a:extLst>
              <a:ext uri="{FF2B5EF4-FFF2-40B4-BE49-F238E27FC236}">
                <a16:creationId xmlns:a16="http://schemas.microsoft.com/office/drawing/2014/main" id="{5CA783E3-3DDE-B020-0FC0-803361ACC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77" y="1711537"/>
            <a:ext cx="4634607" cy="260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38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Marvel's Midnight Suns</a:t>
            </a:r>
          </a:p>
          <a:p>
            <a:pPr lvl="1"/>
            <a:r>
              <a:rPr lang="ko-KR" altLang="en-US" dirty="0"/>
              <a:t>유사점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게임 시스템 전반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차별점</a:t>
            </a:r>
            <a:endParaRPr lang="en-US" altLang="ko-KR" dirty="0"/>
          </a:p>
          <a:p>
            <a:pPr lvl="2"/>
            <a:r>
              <a:rPr lang="ko-KR" altLang="en-US" dirty="0"/>
              <a:t>플레이어가 행동의 대상과 위치를</a:t>
            </a:r>
            <a:br>
              <a:rPr lang="en-US" altLang="ko-KR" dirty="0"/>
            </a:br>
            <a:r>
              <a:rPr lang="ko-KR" altLang="en-US" dirty="0"/>
              <a:t>지정하지</a:t>
            </a:r>
            <a:r>
              <a:rPr lang="en-US" altLang="ko-KR" dirty="0"/>
              <a:t> </a:t>
            </a:r>
            <a:r>
              <a:rPr lang="ko-KR" altLang="en-US" dirty="0"/>
              <a:t>않아도 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시점이 </a:t>
            </a:r>
            <a:r>
              <a:rPr lang="ko-KR" altLang="en-US" dirty="0" err="1"/>
              <a:t>쿼터뷰이다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코스트 개념이 없다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오브젝트 절단이 가능하다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D5148-3ACC-9AD6-2226-D65A70F5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477" y="1711536"/>
            <a:ext cx="4634608" cy="260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1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000" dirty="0"/>
              <a:t>DirectX 12</a:t>
            </a:r>
          </a:p>
          <a:p>
            <a:endParaRPr lang="en-US" altLang="ko-KR" sz="3000" dirty="0"/>
          </a:p>
          <a:p>
            <a:r>
              <a:rPr lang="en-US" altLang="ko-KR" sz="3000" dirty="0"/>
              <a:t>Visual Studio 2022</a:t>
            </a:r>
          </a:p>
          <a:p>
            <a:endParaRPr lang="en-US" altLang="ko-KR" sz="3000" dirty="0"/>
          </a:p>
          <a:p>
            <a:r>
              <a:rPr lang="en-US" altLang="ko-KR" sz="3000" dirty="0"/>
              <a:t>Git hub</a:t>
            </a:r>
          </a:p>
          <a:p>
            <a:endParaRPr lang="en-US" altLang="ko-KR" sz="3000" dirty="0"/>
          </a:p>
          <a:p>
            <a:r>
              <a:rPr lang="en-US" altLang="ko-KR" sz="3000" dirty="0"/>
              <a:t>Microsoft Windows 10</a:t>
            </a:r>
          </a:p>
          <a:p>
            <a:endParaRPr lang="en-US" altLang="ko-KR" sz="3000" dirty="0"/>
          </a:p>
          <a:p>
            <a:r>
              <a:rPr lang="en-US" altLang="ko-KR" sz="3000" dirty="0"/>
              <a:t>3ds Max</a:t>
            </a:r>
          </a:p>
          <a:p>
            <a:endParaRPr lang="ko-KR" altLang="en-US" dirty="0"/>
          </a:p>
        </p:txBody>
      </p:sp>
      <p:pic>
        <p:nvPicPr>
          <p:cNvPr id="1026" name="Picture 2" descr="Gry DirectX 12 na celowniku AMD: Jeszcze przyjdzie nasz czas | PurePC.pl">
            <a:extLst>
              <a:ext uri="{FF2B5EF4-FFF2-40B4-BE49-F238E27FC236}">
                <a16:creationId xmlns:a16="http://schemas.microsoft.com/office/drawing/2014/main" id="{2D93F083-2BED-CA41-4D68-9D50C27E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001" y="1733662"/>
            <a:ext cx="1351057" cy="1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>
            <a:extLst>
              <a:ext uri="{FF2B5EF4-FFF2-40B4-BE49-F238E27FC236}">
                <a16:creationId xmlns:a16="http://schemas.microsoft.com/office/drawing/2014/main" id="{DD3C4498-B6C7-C971-D5B5-B666863BF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55" y="1733662"/>
            <a:ext cx="135105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7B05765E-78D5-41B4-1CAE-9F972D42B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r="18105"/>
          <a:stretch/>
        </p:blipFill>
        <p:spPr bwMode="auto">
          <a:xfrm>
            <a:off x="6096000" y="3699234"/>
            <a:ext cx="1545125" cy="13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여전히 가능한 윈도우 10으로의 무료 업그레이드 방법 : 네이버 블로그">
            <a:extLst>
              <a:ext uri="{FF2B5EF4-FFF2-40B4-BE49-F238E27FC236}">
                <a16:creationId xmlns:a16="http://schemas.microsoft.com/office/drawing/2014/main" id="{2F46AEB9-E039-FB6F-0652-6F6055816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3" r="15259"/>
          <a:stretch/>
        </p:blipFill>
        <p:spPr bwMode="auto">
          <a:xfrm>
            <a:off x="8363310" y="3689517"/>
            <a:ext cx="1260523" cy="135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utodesk® 3ds Max® 2018 A | Premier Cadd Services in South karnataka, India">
            <a:extLst>
              <a:ext uri="{FF2B5EF4-FFF2-40B4-BE49-F238E27FC236}">
                <a16:creationId xmlns:a16="http://schemas.microsoft.com/office/drawing/2014/main" id="{43625B6D-D2A7-C354-CBC2-A1396398C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6" t="3978" r="1859" b="5799"/>
          <a:stretch/>
        </p:blipFill>
        <p:spPr bwMode="auto">
          <a:xfrm>
            <a:off x="10346018" y="3689517"/>
            <a:ext cx="138441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3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1FDEC-BB69-A60A-10BA-33023B9E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역할분담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675471-6BEB-4B25-D269-F02EE4D10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5136000" cy="4555200"/>
          </a:xfrm>
        </p:spPr>
        <p:txBody>
          <a:bodyPr/>
          <a:lstStyle/>
          <a:p>
            <a:r>
              <a:rPr lang="ko-KR" altLang="en-US" dirty="0"/>
              <a:t>김나현</a:t>
            </a:r>
            <a:endParaRPr lang="en-US" altLang="ko-KR" dirty="0"/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/>
              <a:t>조명</a:t>
            </a:r>
            <a:r>
              <a:rPr lang="en-US" altLang="ko-KR" dirty="0"/>
              <a:t>,</a:t>
            </a:r>
            <a:r>
              <a:rPr lang="ko-KR" altLang="en-US" dirty="0"/>
              <a:t> 그림자</a:t>
            </a:r>
            <a:endParaRPr lang="en-US" altLang="ko-KR" dirty="0"/>
          </a:p>
          <a:p>
            <a:pPr lvl="1"/>
            <a:r>
              <a:rPr lang="ko-KR" altLang="en-US" dirty="0"/>
              <a:t>충돌체크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류연우</a:t>
            </a:r>
            <a:endParaRPr lang="en-US" altLang="ko-KR" dirty="0"/>
          </a:p>
          <a:p>
            <a:pPr lvl="1"/>
            <a:r>
              <a:rPr lang="en-US" altLang="ko-KR" dirty="0" err="1"/>
              <a:t>WSAAsyncSelcect</a:t>
            </a:r>
            <a:r>
              <a:rPr lang="ko-KR" altLang="en-US" dirty="0"/>
              <a:t>를 이용한 멀티플레이</a:t>
            </a:r>
            <a:endParaRPr lang="en-US" altLang="ko-KR" dirty="0"/>
          </a:p>
          <a:p>
            <a:pPr lvl="1"/>
            <a:r>
              <a:rPr lang="ko-KR" altLang="en-US" dirty="0"/>
              <a:t>모델 파일 변환기 구현</a:t>
            </a:r>
            <a:endParaRPr lang="en-US" altLang="ko-KR" dirty="0"/>
          </a:p>
          <a:p>
            <a:pPr lvl="1"/>
            <a:r>
              <a:rPr lang="ko-KR" altLang="en-US" dirty="0"/>
              <a:t>캐릭터 행동 </a:t>
            </a:r>
            <a:r>
              <a:rPr lang="en-US" altLang="ko-KR" dirty="0"/>
              <a:t>AI</a:t>
            </a:r>
          </a:p>
          <a:p>
            <a:pPr lvl="1"/>
            <a:r>
              <a:rPr lang="ko-KR" altLang="en-US" dirty="0"/>
              <a:t>카메라 워크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1E185CF-AE98-D7EC-8B88-E9B0844F2795}"/>
              </a:ext>
            </a:extLst>
          </p:cNvPr>
          <p:cNvSpPr txBox="1">
            <a:spLocks/>
          </p:cNvSpPr>
          <p:nvPr/>
        </p:nvSpPr>
        <p:spPr>
          <a:xfrm>
            <a:off x="6096000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dirty="0" err="1"/>
              <a:t>박기정</a:t>
            </a:r>
            <a:endParaRPr lang="en-US" altLang="ko-KR" dirty="0"/>
          </a:p>
          <a:p>
            <a:pPr lvl="1"/>
            <a:r>
              <a:rPr lang="ko-KR" altLang="en-US" sz="1400" dirty="0"/>
              <a:t>프로그램내 애니메이션 </a:t>
            </a:r>
            <a:r>
              <a:rPr lang="ko-KR" altLang="en-US" sz="1400" dirty="0" err="1"/>
              <a:t>생성부</a:t>
            </a:r>
            <a:r>
              <a:rPr lang="ko-KR" altLang="en-US" sz="1400" dirty="0"/>
              <a:t> 구현</a:t>
            </a:r>
            <a:endParaRPr lang="en-US" altLang="ko-KR" sz="1400" dirty="0"/>
          </a:p>
          <a:p>
            <a:pPr lvl="1"/>
            <a:r>
              <a:rPr lang="ko-KR" altLang="en-US" sz="1400" dirty="0" err="1"/>
              <a:t>메쉬의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폴리곤</a:t>
            </a:r>
            <a:r>
              <a:rPr lang="ko-KR" altLang="en-US" sz="1400" dirty="0"/>
              <a:t> 절단</a:t>
            </a:r>
            <a:endParaRPr lang="en-US" altLang="ko-KR" sz="1400" dirty="0"/>
          </a:p>
          <a:p>
            <a:pPr lvl="1"/>
            <a:r>
              <a:rPr lang="ko-KR" altLang="en-US" sz="1400" dirty="0" err="1"/>
              <a:t>파티클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r>
              <a:rPr lang="ko-KR" altLang="en-US" dirty="0"/>
              <a:t>공통</a:t>
            </a:r>
            <a:endParaRPr lang="en-US" altLang="ko-KR" dirty="0"/>
          </a:p>
          <a:p>
            <a:pPr lvl="1"/>
            <a:r>
              <a:rPr lang="ko-KR" altLang="en-US" sz="1400" dirty="0"/>
              <a:t>프레임 워크</a:t>
            </a:r>
            <a:endParaRPr lang="en-US" altLang="ko-KR" sz="1400" dirty="0"/>
          </a:p>
          <a:p>
            <a:pPr lvl="1"/>
            <a:r>
              <a:rPr lang="ko-KR" altLang="en-US" sz="1400" dirty="0"/>
              <a:t>리소스 수집 및 제작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endParaRPr lang="en-US" altLang="ko-KR" sz="1467" dirty="0"/>
          </a:p>
        </p:txBody>
      </p:sp>
    </p:spTree>
    <p:extLst>
      <p:ext uri="{BB962C8B-B14F-4D97-AF65-F5344CB8AC3E}">
        <p14:creationId xmlns:p14="http://schemas.microsoft.com/office/powerpoint/2010/main" val="2308700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AAA88-8036-F380-1E7B-C20623D2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개인별 준비 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C3AAE0-B62F-91E3-E743-9FD5AEF9B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5136000" cy="2409459"/>
          </a:xfrm>
        </p:spPr>
        <p:txBody>
          <a:bodyPr/>
          <a:lstStyle/>
          <a:p>
            <a:r>
              <a:rPr lang="ko-KR" altLang="en-US" dirty="0"/>
              <a:t>김나현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sz="1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1400" dirty="0"/>
              <a:t>3D </a:t>
            </a:r>
            <a:r>
              <a:rPr lang="ko-KR" altLang="en-US" sz="1400" dirty="0"/>
              <a:t>게임 프로그래밍</a:t>
            </a:r>
            <a:endParaRPr lang="en-US" altLang="ko-KR" sz="1400" dirty="0"/>
          </a:p>
          <a:p>
            <a:pPr>
              <a:buFontTx/>
              <a:buChar char="-"/>
            </a:pPr>
            <a:r>
              <a:rPr lang="ko-KR" altLang="en-US" sz="1400" dirty="0"/>
              <a:t>게임 사운드</a:t>
            </a:r>
            <a:endParaRPr lang="en-US" altLang="ko-KR" sz="1400" dirty="0"/>
          </a:p>
          <a:p>
            <a:pPr>
              <a:buFontTx/>
              <a:buChar char="-"/>
            </a:pPr>
            <a:r>
              <a:rPr lang="en-US" altLang="ko-KR" sz="1400" dirty="0"/>
              <a:t>3D </a:t>
            </a:r>
            <a:r>
              <a:rPr lang="ko-KR" altLang="en-US" sz="1400" dirty="0"/>
              <a:t>애니메이션</a:t>
            </a:r>
            <a:endParaRPr lang="en-US" altLang="ko-KR" sz="1400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B1FA0F3B-F8B3-FA98-B4B0-4129546D2B5D}"/>
              </a:ext>
            </a:extLst>
          </p:cNvPr>
          <p:cNvSpPr txBox="1">
            <a:spLocks/>
          </p:cNvSpPr>
          <p:nvPr/>
        </p:nvSpPr>
        <p:spPr>
          <a:xfrm>
            <a:off x="6096000" y="1621003"/>
            <a:ext cx="5136000" cy="21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dirty="0" err="1"/>
              <a:t>박기정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sz="1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1400" dirty="0"/>
              <a:t>3D </a:t>
            </a:r>
            <a:r>
              <a:rPr lang="ko-KR" altLang="en-US" sz="1400" dirty="0"/>
              <a:t>게임 프로그래밍</a:t>
            </a:r>
            <a:endParaRPr lang="en-US" altLang="ko-KR" sz="1400" dirty="0"/>
          </a:p>
          <a:p>
            <a:pPr>
              <a:buFontTx/>
              <a:buChar char="-"/>
            </a:pPr>
            <a:r>
              <a:rPr lang="ko-KR" altLang="en-US" sz="1400" dirty="0"/>
              <a:t>게임수학</a:t>
            </a:r>
            <a:endParaRPr lang="en-US" altLang="ko-KR" sz="1400" dirty="0"/>
          </a:p>
          <a:p>
            <a:pPr>
              <a:buFontTx/>
              <a:buChar char="-"/>
            </a:pPr>
            <a:endParaRPr lang="en-US" altLang="ko-KR" sz="1400" dirty="0"/>
          </a:p>
          <a:p>
            <a:pPr>
              <a:buFontTx/>
              <a:buChar char="-"/>
            </a:pPr>
            <a:endParaRPr lang="en-US" altLang="ko-KR" sz="1400" dirty="0"/>
          </a:p>
          <a:p>
            <a:pPr>
              <a:buFontTx/>
              <a:buChar char="-"/>
            </a:pPr>
            <a:endParaRPr lang="en-US" altLang="ko-KR" sz="1400" dirty="0"/>
          </a:p>
          <a:p>
            <a:pPr>
              <a:buFontTx/>
              <a:buChar char="-"/>
            </a:pPr>
            <a:endParaRPr lang="en-US" altLang="ko-KR" sz="1400" dirty="0"/>
          </a:p>
          <a:p>
            <a:pPr>
              <a:buFontTx/>
              <a:buChar char="-"/>
            </a:pPr>
            <a:endParaRPr lang="en-US" altLang="ko-KR" sz="1267" dirty="0"/>
          </a:p>
          <a:p>
            <a:pPr>
              <a:buFontTx/>
              <a:buChar char="-"/>
            </a:pPr>
            <a:endParaRPr lang="en-US" altLang="ko-KR" sz="1400" dirty="0"/>
          </a:p>
          <a:p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4F06B2F0-D51A-C4E4-2CEF-2224618B645E}"/>
              </a:ext>
            </a:extLst>
          </p:cNvPr>
          <p:cNvSpPr txBox="1">
            <a:spLocks/>
          </p:cNvSpPr>
          <p:nvPr/>
        </p:nvSpPr>
        <p:spPr>
          <a:xfrm>
            <a:off x="960000" y="3429000"/>
            <a:ext cx="5136000" cy="240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dirty="0"/>
              <a:t>류연우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sz="1400" dirty="0"/>
              <a:t>C/C++/STL</a:t>
            </a:r>
          </a:p>
          <a:p>
            <a:pPr>
              <a:buFontTx/>
              <a:buChar char="-"/>
            </a:pPr>
            <a:r>
              <a:rPr lang="ko-KR" altLang="en-US" sz="1400" dirty="0"/>
              <a:t>네트워크 게임 프로그래밍</a:t>
            </a:r>
            <a:endParaRPr lang="en-US" altLang="ko-KR" sz="1400" dirty="0"/>
          </a:p>
          <a:p>
            <a:pPr>
              <a:buFontTx/>
              <a:buChar char="-"/>
            </a:pPr>
            <a:r>
              <a:rPr lang="ko-KR" altLang="en-US" sz="1400" dirty="0"/>
              <a:t>인공지능</a:t>
            </a:r>
            <a:endParaRPr lang="en-US" altLang="ko-KR" sz="1400" dirty="0"/>
          </a:p>
          <a:p>
            <a:pPr>
              <a:buFontTx/>
              <a:buChar char="-"/>
            </a:pPr>
            <a:r>
              <a:rPr lang="en-US" altLang="ko-KR" sz="1400" dirty="0"/>
              <a:t>3D </a:t>
            </a:r>
            <a:r>
              <a:rPr lang="ko-KR" altLang="en-US" sz="1400" dirty="0"/>
              <a:t>모델링</a:t>
            </a:r>
            <a:r>
              <a:rPr lang="en-US" altLang="ko-KR" sz="1400" dirty="0"/>
              <a:t>, </a:t>
            </a:r>
            <a:r>
              <a:rPr lang="ko-KR" altLang="en-US" sz="1400" dirty="0"/>
              <a:t>애니메이션</a:t>
            </a:r>
            <a:endParaRPr lang="en-US" altLang="ko-KR" sz="1400" dirty="0"/>
          </a:p>
          <a:p>
            <a:pPr>
              <a:buFontTx/>
              <a:buChar char="-"/>
            </a:pPr>
            <a:endParaRPr lang="en-US" altLang="ko-KR" sz="1400" dirty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B8A7217F-9EFB-B565-AB88-6EC0F5D54E28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5136000" cy="21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</a:rPr>
              <a:t>질문 목록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수강 과목들 중 </a:t>
            </a:r>
            <a:r>
              <a:rPr lang="en-US" altLang="ko-KR" sz="1400" dirty="0">
                <a:solidFill>
                  <a:srgbClr val="FF0000"/>
                </a:solidFill>
              </a:rPr>
              <a:t>1, 2 </a:t>
            </a:r>
            <a:r>
              <a:rPr lang="ko-KR" altLang="en-US" sz="1400" dirty="0">
                <a:solidFill>
                  <a:srgbClr val="FF0000"/>
                </a:solidFill>
              </a:rPr>
              <a:t>구분을 </a:t>
            </a:r>
            <a:r>
              <a:rPr lang="ko-KR" altLang="en-US" sz="1400" dirty="0" err="1">
                <a:solidFill>
                  <a:srgbClr val="FF0000"/>
                </a:solidFill>
              </a:rPr>
              <a:t>해야하는가</a:t>
            </a:r>
            <a:r>
              <a:rPr lang="en-US" altLang="ko-KR" sz="1400" dirty="0">
                <a:solidFill>
                  <a:srgbClr val="FF0000"/>
                </a:solidFill>
              </a:rPr>
              <a:t>?(</a:t>
            </a:r>
            <a:r>
              <a:rPr lang="ko-KR" altLang="en-US" sz="1400" dirty="0">
                <a:solidFill>
                  <a:srgbClr val="FF0000"/>
                </a:solidFill>
              </a:rPr>
              <a:t>예시 </a:t>
            </a:r>
            <a:r>
              <a:rPr lang="en-US" altLang="ko-KR" sz="1400" dirty="0">
                <a:solidFill>
                  <a:srgbClr val="FF0000"/>
                </a:solidFill>
              </a:rPr>
              <a:t>3D</a:t>
            </a:r>
            <a:r>
              <a:rPr lang="ko-KR" altLang="en-US" sz="1400" dirty="0" err="1">
                <a:solidFill>
                  <a:srgbClr val="FF0000"/>
                </a:solidFill>
              </a:rPr>
              <a:t>겜플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1, 2)</a:t>
            </a:r>
          </a:p>
          <a:p>
            <a:pPr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맡은 역할과 준비현황의 수강 과목들의 </a:t>
            </a:r>
            <a:r>
              <a:rPr lang="ko-KR" altLang="en-US" sz="1400" dirty="0" err="1">
                <a:solidFill>
                  <a:srgbClr val="FF0000"/>
                </a:solidFill>
              </a:rPr>
              <a:t>매칭은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ko-KR" altLang="en-US" sz="1400" dirty="0">
                <a:solidFill>
                  <a:srgbClr val="FF0000"/>
                </a:solidFill>
              </a:rPr>
              <a:t>얼마나 중요한가</a:t>
            </a:r>
            <a:r>
              <a:rPr lang="en-US" altLang="ko-KR" sz="1400" dirty="0">
                <a:solidFill>
                  <a:srgbClr val="FF0000"/>
                </a:solidFill>
              </a:rPr>
              <a:t>?</a:t>
            </a:r>
          </a:p>
          <a:p>
            <a:pPr>
              <a:buFontTx/>
              <a:buChar char="-"/>
            </a:pPr>
            <a:endParaRPr lang="en-US" altLang="ko-KR" sz="1400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altLang="ko-KR" sz="1400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altLang="ko-KR" sz="1400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altLang="ko-KR" sz="1400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altLang="ko-KR" sz="1267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078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529E-AA57-BC5A-BCE7-761CD304B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745B21-A58E-A2D4-8FDE-8F57FE899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0" y="1356967"/>
            <a:ext cx="6109498" cy="385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70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353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661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페이지 </a:t>
            </a:r>
            <a:r>
              <a:rPr lang="ko-KR" altLang="en-US" dirty="0" err="1"/>
              <a:t>압축본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06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552EC-4BC4-44B2-1D93-651395F4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7CE70-57DF-7B35-6D72-1061A33A2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195" indent="0">
              <a:buNone/>
            </a:pPr>
            <a:r>
              <a:rPr lang="en-US" altLang="ko-KR" sz="2000" dirty="0"/>
              <a:t>1. </a:t>
            </a:r>
            <a:r>
              <a:rPr lang="ko-KR" altLang="en-US" sz="2000" dirty="0"/>
              <a:t>환경분석 </a:t>
            </a:r>
            <a:r>
              <a:rPr lang="en-US" altLang="ko-KR" sz="2000" dirty="0"/>
              <a:t>/ </a:t>
            </a:r>
            <a:r>
              <a:rPr lang="ko-KR" altLang="en-US" sz="2000" dirty="0"/>
              <a:t>연구 목적 </a:t>
            </a:r>
            <a:r>
              <a:rPr lang="en-US" altLang="ko-KR" sz="2000" dirty="0"/>
              <a:t>(4p)</a:t>
            </a:r>
          </a:p>
          <a:p>
            <a:pPr marL="203195" indent="0">
              <a:buNone/>
            </a:pPr>
            <a:r>
              <a:rPr lang="en-US" altLang="ko-KR" sz="2000" dirty="0"/>
              <a:t>2. </a:t>
            </a:r>
            <a:r>
              <a:rPr lang="ko-KR" altLang="en-US" sz="2000" dirty="0"/>
              <a:t>기술 </a:t>
            </a:r>
            <a:r>
              <a:rPr lang="en-US" altLang="ko-KR" sz="2000" dirty="0"/>
              <a:t>/ </a:t>
            </a:r>
            <a:r>
              <a:rPr lang="ko-KR" altLang="en-US" sz="2000" dirty="0"/>
              <a:t>중점 연구분야 </a:t>
            </a:r>
            <a:r>
              <a:rPr lang="en-US" altLang="ko-KR" sz="2000" dirty="0"/>
              <a:t>(5p)</a:t>
            </a:r>
          </a:p>
          <a:p>
            <a:pPr marL="203195" indent="0">
              <a:buNone/>
            </a:pPr>
            <a:r>
              <a:rPr lang="en-US" altLang="ko-KR" sz="2000" dirty="0"/>
              <a:t>3. </a:t>
            </a:r>
            <a:r>
              <a:rPr lang="ko-KR" altLang="en-US" sz="2000" dirty="0"/>
              <a:t>게임소개 및 특징 </a:t>
            </a:r>
            <a:r>
              <a:rPr lang="en-US" altLang="ko-KR" sz="2000" dirty="0"/>
              <a:t>(6p)</a:t>
            </a:r>
          </a:p>
          <a:p>
            <a:pPr marL="203195" indent="0">
              <a:buNone/>
            </a:pPr>
            <a:r>
              <a:rPr lang="en-US" altLang="ko-KR" sz="2000" dirty="0"/>
              <a:t>4. </a:t>
            </a:r>
            <a:r>
              <a:rPr lang="ko-KR" altLang="en-US" sz="2000" dirty="0"/>
              <a:t>게임 진행 </a:t>
            </a:r>
            <a:r>
              <a:rPr lang="en-US" altLang="ko-KR" sz="2000" dirty="0"/>
              <a:t>(7p)</a:t>
            </a:r>
          </a:p>
          <a:p>
            <a:pPr marL="203195" indent="0">
              <a:buNone/>
            </a:pPr>
            <a:r>
              <a:rPr lang="en-US" altLang="ko-KR" sz="2000" dirty="0"/>
              <a:t>5. </a:t>
            </a:r>
            <a:r>
              <a:rPr lang="ko-KR" altLang="en-US" sz="2000" dirty="0"/>
              <a:t>조작법 </a:t>
            </a:r>
            <a:r>
              <a:rPr lang="en-US" altLang="ko-KR" sz="2000" dirty="0"/>
              <a:t>(10p)</a:t>
            </a:r>
          </a:p>
          <a:p>
            <a:pPr marL="203195" indent="0">
              <a:buNone/>
            </a:pPr>
            <a:r>
              <a:rPr lang="en-US" altLang="ko-KR" sz="2000" dirty="0"/>
              <a:t>6. </a:t>
            </a:r>
            <a:r>
              <a:rPr lang="ko-KR" altLang="en-US" sz="2000" dirty="0"/>
              <a:t>타 게임과의 비교 </a:t>
            </a:r>
            <a:r>
              <a:rPr lang="en-US" altLang="ko-KR" sz="2000" dirty="0"/>
              <a:t>(11p)</a:t>
            </a:r>
          </a:p>
          <a:p>
            <a:pPr marL="203195" indent="0">
              <a:buNone/>
            </a:pPr>
            <a:r>
              <a:rPr lang="en-US" altLang="ko-KR" sz="2000" dirty="0"/>
              <a:t>7. </a:t>
            </a:r>
            <a:r>
              <a:rPr lang="ko-KR" altLang="en-US" sz="2000" dirty="0"/>
              <a:t>개발 환경</a:t>
            </a:r>
            <a:r>
              <a:rPr lang="en-US" altLang="ko-KR" sz="2000" dirty="0"/>
              <a:t> (14p)</a:t>
            </a:r>
          </a:p>
          <a:p>
            <a:pPr marL="203195" indent="0">
              <a:buNone/>
            </a:pPr>
            <a:r>
              <a:rPr lang="en-US" altLang="ko-KR" sz="2000" dirty="0"/>
              <a:t>8. </a:t>
            </a:r>
            <a:r>
              <a:rPr lang="ko-KR" altLang="en-US" sz="2000" dirty="0"/>
              <a:t>역할 분담 </a:t>
            </a:r>
            <a:r>
              <a:rPr lang="en-US" altLang="ko-KR" sz="2000" dirty="0"/>
              <a:t>(15p)</a:t>
            </a:r>
          </a:p>
          <a:p>
            <a:pPr marL="203195" indent="0">
              <a:buNone/>
            </a:pPr>
            <a:r>
              <a:rPr lang="en-US" altLang="ko-KR" sz="2000" dirty="0"/>
              <a:t>9. </a:t>
            </a:r>
            <a:r>
              <a:rPr lang="ko-KR" altLang="en-US" sz="2000" dirty="0"/>
              <a:t>개인별 준비 현황 </a:t>
            </a:r>
            <a:r>
              <a:rPr lang="en-US" altLang="ko-KR" sz="2000" dirty="0">
                <a:solidFill>
                  <a:srgbClr val="FF0000"/>
                </a:solidFill>
              </a:rPr>
              <a:t>(16p)</a:t>
            </a:r>
          </a:p>
          <a:p>
            <a:pPr marL="203195" indent="0">
              <a:buNone/>
            </a:pPr>
            <a:r>
              <a:rPr lang="en-US" altLang="ko-KR" sz="2000" dirty="0"/>
              <a:t>10. </a:t>
            </a:r>
            <a:r>
              <a:rPr lang="ko-KR" altLang="en-US" sz="2000" dirty="0"/>
              <a:t>일정 </a:t>
            </a:r>
            <a:r>
              <a:rPr lang="en-US" altLang="ko-KR" sz="2000" dirty="0"/>
              <a:t>(17p)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86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823DB-BB45-BBCD-CFDB-2CA1057E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분석 </a:t>
            </a:r>
            <a:r>
              <a:rPr lang="en-US" altLang="ko-KR" dirty="0"/>
              <a:t>/ </a:t>
            </a:r>
            <a:r>
              <a:rPr lang="ko-KR" altLang="en-US" dirty="0"/>
              <a:t>연구 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979324-EF35-48BD-6344-5ED4EB5DF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한판한판은 짧고 정복까지 걸리는 시간은 긴 게임이 흥행할 것이다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현재 인터넷 방송의 영향력이 커지고 있으므로 방송하기 좋은 게임이 흥행할 것이다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6B298-9E84-056E-5E0F-1152B6FAE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40" y="2774694"/>
            <a:ext cx="4882460" cy="302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67F59-A6A6-77AE-BBEC-374885E5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</a:t>
            </a:r>
            <a:r>
              <a:rPr lang="en-US" altLang="ko-KR" dirty="0"/>
              <a:t>/ </a:t>
            </a:r>
            <a:r>
              <a:rPr lang="ko-KR" altLang="en-US" dirty="0"/>
              <a:t>중점 연구분야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53912-F082-ECEB-E919-1F0F01AA6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600" dirty="0"/>
          </a:p>
          <a:p>
            <a:r>
              <a:rPr lang="ko-KR" altLang="en-US" sz="1600" dirty="0" err="1"/>
              <a:t>메쉬의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폴리곤</a:t>
            </a:r>
            <a:r>
              <a:rPr lang="ko-KR" altLang="en-US" sz="1600" dirty="0"/>
              <a:t> 절단 기술 연구</a:t>
            </a:r>
            <a:r>
              <a:rPr lang="en-US" altLang="ko-KR" sz="1600" dirty="0"/>
              <a:t>. / 3D </a:t>
            </a:r>
            <a:r>
              <a:rPr lang="ko-KR" altLang="en-US" sz="1600" dirty="0"/>
              <a:t>형상 모델의 부분 절단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3</a:t>
            </a:r>
            <a:r>
              <a:rPr lang="ko-KR" altLang="en-US" sz="1600" dirty="0"/>
              <a:t>차원 공간에서의 정보를 이용해 </a:t>
            </a:r>
            <a:r>
              <a:rPr lang="ko-KR" altLang="en-US" sz="1600" dirty="0" err="1"/>
              <a:t>메쉬를</a:t>
            </a:r>
            <a:r>
              <a:rPr lang="ko-KR" altLang="en-US" sz="1600" dirty="0"/>
              <a:t> 나누는 기술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r>
              <a:rPr lang="ko-KR" altLang="en-US" sz="1600" dirty="0"/>
              <a:t>멀티 플레이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err="1"/>
              <a:t>WSAAsyncSelect</a:t>
            </a:r>
            <a:r>
              <a:rPr lang="en-US" altLang="ko-KR" sz="1600" dirty="0"/>
              <a:t> </a:t>
            </a:r>
            <a:r>
              <a:rPr lang="ko-KR" altLang="en-US" sz="1600" dirty="0"/>
              <a:t>모델 을 이용한 멀티 플레이 구현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r>
              <a:rPr lang="en-US" altLang="ko-KR" sz="1600" dirty="0"/>
              <a:t>AI</a:t>
            </a:r>
          </a:p>
          <a:p>
            <a:pPr marL="203195" indent="0"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유저가 생각해야할 요소를 최대한 배제하기 위한 </a:t>
            </a:r>
            <a:r>
              <a:rPr lang="en-US" altLang="ko-KR" sz="1600" dirty="0"/>
              <a:t>AI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카메라 워크</a:t>
            </a:r>
            <a:r>
              <a:rPr lang="en-US" altLang="ko-KR" sz="1600" dirty="0"/>
              <a:t>, </a:t>
            </a:r>
            <a:r>
              <a:rPr lang="ko-KR" altLang="en-US" sz="1600" dirty="0"/>
              <a:t>애니메이션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캐릭터들마다 고유의 애니메이션이 있고</a:t>
            </a:r>
            <a:r>
              <a:rPr lang="en-US" altLang="ko-KR" sz="1600" dirty="0"/>
              <a:t>, </a:t>
            </a:r>
            <a:r>
              <a:rPr lang="ko-KR" altLang="en-US" sz="1600" dirty="0"/>
              <a:t>이를 적절히 보여줄 카메라 워크</a:t>
            </a:r>
            <a:endParaRPr lang="en-US" altLang="ko-KR" sz="1600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98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873EB-0518-58F8-6D42-428C4483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 및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2CB4F1-342F-BA5F-E78E-A96CB8934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 </a:t>
            </a:r>
            <a:endParaRPr lang="en-US" altLang="ko-KR" dirty="0"/>
          </a:p>
          <a:p>
            <a:pPr lvl="1"/>
            <a:r>
              <a:rPr lang="ko-KR" altLang="en-US" dirty="0" err="1"/>
              <a:t>턴제</a:t>
            </a:r>
            <a:r>
              <a:rPr lang="en-US" altLang="ko-KR" dirty="0"/>
              <a:t>, RPG, </a:t>
            </a:r>
            <a:r>
              <a:rPr lang="ko-KR" altLang="en-US" dirty="0" err="1"/>
              <a:t>덱</a:t>
            </a:r>
            <a:r>
              <a:rPr lang="ko-KR" altLang="en-US" dirty="0"/>
              <a:t> 빌딩</a:t>
            </a:r>
            <a:r>
              <a:rPr lang="en-US" altLang="ko-KR" dirty="0"/>
              <a:t>, </a:t>
            </a:r>
            <a:r>
              <a:rPr lang="ko-KR" altLang="en-US" dirty="0" err="1"/>
              <a:t>로그라이트</a:t>
            </a:r>
            <a:r>
              <a:rPr lang="en-US" altLang="ko-KR" dirty="0"/>
              <a:t>, </a:t>
            </a:r>
            <a:r>
              <a:rPr lang="ko-KR" altLang="en-US" dirty="0"/>
              <a:t>시뮬레이션</a:t>
            </a:r>
            <a:endParaRPr lang="en-US" altLang="ko-KR" dirty="0"/>
          </a:p>
          <a:p>
            <a:r>
              <a:rPr lang="ko-KR" altLang="en-US" dirty="0"/>
              <a:t>멀티플레이</a:t>
            </a:r>
            <a:endParaRPr lang="en-US" altLang="ko-KR" dirty="0"/>
          </a:p>
          <a:p>
            <a:pPr lvl="1"/>
            <a:r>
              <a:rPr lang="ko-KR" altLang="en-US" dirty="0"/>
              <a:t>멀티플레이의 경우 </a:t>
            </a:r>
            <a:r>
              <a:rPr lang="en-US" altLang="ko-KR" dirty="0"/>
              <a:t>1</a:t>
            </a:r>
            <a:r>
              <a:rPr lang="ko-KR" altLang="en-US" dirty="0"/>
              <a:t>명의 플레이어가 로컬 서버를 열어</a:t>
            </a:r>
            <a:br>
              <a:rPr lang="en-US" altLang="ko-KR" dirty="0"/>
            </a:br>
            <a:r>
              <a:rPr lang="ko-KR" altLang="en-US" dirty="0"/>
              <a:t>최대 </a:t>
            </a:r>
            <a:r>
              <a:rPr lang="en-US" altLang="ko-KR" dirty="0"/>
              <a:t>4</a:t>
            </a:r>
            <a:r>
              <a:rPr lang="ko-KR" altLang="en-US" dirty="0"/>
              <a:t>명의 플레이어가 해당 로컬 서버에 접속하게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개요</a:t>
            </a:r>
            <a:endParaRPr lang="en-US" altLang="ko-KR" dirty="0"/>
          </a:p>
          <a:p>
            <a:pPr lvl="1"/>
            <a:r>
              <a:rPr lang="ko-KR" altLang="en-US" dirty="0"/>
              <a:t>시골의 수상한 소시민이 기르던 가축을 되찾기 위한 여정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191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맵에서</a:t>
            </a:r>
            <a:r>
              <a:rPr lang="ko-KR" altLang="en-US" dirty="0"/>
              <a:t> 갈 수 있는 노드 중 하나를 선택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노드에 따른 이벤트를 진행</a:t>
            </a:r>
            <a:endParaRPr lang="en-US" altLang="ko-KR" dirty="0"/>
          </a:p>
          <a:p>
            <a:pPr lvl="1"/>
            <a:r>
              <a:rPr lang="ko-KR" altLang="en-US" dirty="0"/>
              <a:t>이벤트는 전투 </a:t>
            </a:r>
            <a:r>
              <a:rPr lang="en-US" altLang="ko-KR" dirty="0"/>
              <a:t>/ </a:t>
            </a:r>
            <a:r>
              <a:rPr lang="ko-KR" altLang="en-US" dirty="0"/>
              <a:t>휴식 등이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 노드에는 보스 몬스터가 존재하여 처치할 경우 게임 클리어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4" descr="기획자의 시선으로 바라보는 슬레이더 스파이어(Slay the Spire) -1 : 네이버 블로그">
            <a:extLst>
              <a:ext uri="{FF2B5EF4-FFF2-40B4-BE49-F238E27FC236}">
                <a16:creationId xmlns:a16="http://schemas.microsoft.com/office/drawing/2014/main" id="{61EFAADD-A30F-3CB4-627E-7BE12CD1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30084" r="19987" b="21529"/>
          <a:stretch/>
        </p:blipFill>
        <p:spPr bwMode="auto">
          <a:xfrm>
            <a:off x="7490492" y="1862314"/>
            <a:ext cx="4179233" cy="261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236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전투의 구성</a:t>
            </a:r>
            <a:endParaRPr lang="en-US" altLang="ko-KR" dirty="0"/>
          </a:p>
          <a:p>
            <a:pPr lvl="1"/>
            <a:r>
              <a:rPr lang="ko-KR" altLang="en-US" dirty="0"/>
              <a:t>한번의 전투는 여러 개의 라운드로 구성되고</a:t>
            </a:r>
            <a:br>
              <a:rPr lang="en-US" altLang="ko-KR" dirty="0"/>
            </a:br>
            <a:r>
              <a:rPr lang="ko-KR" altLang="en-US" dirty="0"/>
              <a:t>한 라운드는 각 캐릭터의 턴으로 구성된다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전투의 흐름</a:t>
            </a:r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라운드가 시작하면 각 캐릭터의 속도에 따라 턴을 부여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플레이어 캐릭터의 턴이 오면 행동 카드 사용 가능</a:t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행동카드 사용 시 </a:t>
            </a:r>
            <a:r>
              <a:rPr lang="en-US" altLang="ko-KR" dirty="0"/>
              <a:t>AI</a:t>
            </a:r>
            <a:r>
              <a:rPr lang="ko-KR" altLang="en-US" dirty="0"/>
              <a:t>를 통해 시전할 위치와 대상을 자동으로 선택</a:t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결정된 사항을 애니메이션으로 출력</a:t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모든 캐릭터가 행동을 마치면 라운드 종료</a:t>
            </a:r>
            <a:br>
              <a:rPr lang="en-US" altLang="ko-KR" dirty="0"/>
            </a:br>
            <a:r>
              <a:rPr lang="en-US" altLang="ko-KR" dirty="0"/>
              <a:t>6. </a:t>
            </a:r>
            <a:r>
              <a:rPr lang="ko-KR" altLang="en-US" dirty="0"/>
              <a:t>전투가 끝날 때 까지 </a:t>
            </a:r>
            <a:r>
              <a:rPr lang="en-US" altLang="ko-KR" dirty="0"/>
              <a:t>1~5</a:t>
            </a:r>
            <a:r>
              <a:rPr lang="ko-KR" altLang="en-US" dirty="0"/>
              <a:t>를 반복</a:t>
            </a:r>
            <a:br>
              <a:rPr lang="en-US" altLang="ko-KR" dirty="0"/>
            </a:br>
            <a:r>
              <a:rPr lang="en-US" altLang="ko-KR" dirty="0"/>
              <a:t>7. </a:t>
            </a:r>
            <a:r>
              <a:rPr lang="ko-KR" altLang="en-US" dirty="0"/>
              <a:t>전투가 끝나면 보상 획득</a:t>
            </a:r>
            <a:endParaRPr lang="en-US" altLang="ko-KR" dirty="0"/>
          </a:p>
          <a:p>
            <a:pPr marL="203195" indent="0">
              <a:buNone/>
            </a:pPr>
            <a:endParaRPr lang="en-US" altLang="ko-KR" dirty="0"/>
          </a:p>
        </p:txBody>
      </p:sp>
      <p:pic>
        <p:nvPicPr>
          <p:cNvPr id="5" name="Picture 6" descr="엑스컴 키메라 스쿼드 이미지">
            <a:extLst>
              <a:ext uri="{FF2B5EF4-FFF2-40B4-BE49-F238E27FC236}">
                <a16:creationId xmlns:a16="http://schemas.microsoft.com/office/drawing/2014/main" id="{D8550F42-C302-C246-A756-AEB2D8F4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323" y="841972"/>
            <a:ext cx="4134677" cy="232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lay the Spire 슬레이 더 스파이어 공략 - 버섯 통로">
            <a:extLst>
              <a:ext uri="{FF2B5EF4-FFF2-40B4-BE49-F238E27FC236}">
                <a16:creationId xmlns:a16="http://schemas.microsoft.com/office/drawing/2014/main" id="{F38A0940-BD47-8494-61D1-31A302EE1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1" t="16473" r="34383" b="12408"/>
          <a:stretch/>
        </p:blipFill>
        <p:spPr bwMode="auto">
          <a:xfrm>
            <a:off x="8856641" y="3540661"/>
            <a:ext cx="1895525" cy="247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542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마을 </a:t>
            </a:r>
            <a:r>
              <a:rPr lang="en-US" altLang="ko-KR" dirty="0"/>
              <a:t>– </a:t>
            </a:r>
            <a:r>
              <a:rPr lang="ko-KR" altLang="en-US" dirty="0"/>
              <a:t>각종 상호작용 제공</a:t>
            </a:r>
          </a:p>
          <a:p>
            <a:pPr lvl="1"/>
            <a:r>
              <a:rPr lang="ko-KR" altLang="en-US" dirty="0"/>
              <a:t>던전 </a:t>
            </a:r>
            <a:r>
              <a:rPr lang="en-US" altLang="ko-KR" dirty="0"/>
              <a:t>- </a:t>
            </a:r>
            <a:r>
              <a:rPr lang="ko-KR" altLang="en-US" dirty="0"/>
              <a:t>마을 밖으로 나가면 </a:t>
            </a:r>
            <a:r>
              <a:rPr lang="en-US" altLang="ko-KR" dirty="0"/>
              <a:t>UI</a:t>
            </a:r>
            <a:r>
              <a:rPr lang="ko-KR" altLang="en-US" dirty="0"/>
              <a:t>로 표시</a:t>
            </a:r>
            <a:endParaRPr lang="en-US" altLang="ko-KR" dirty="0"/>
          </a:p>
          <a:p>
            <a:pPr lvl="2"/>
            <a:r>
              <a:rPr lang="ko-KR" altLang="en-US" dirty="0"/>
              <a:t>스토리 던전 </a:t>
            </a:r>
            <a:r>
              <a:rPr lang="en-US" altLang="ko-KR" dirty="0"/>
              <a:t>– </a:t>
            </a:r>
            <a:r>
              <a:rPr lang="ko-KR" altLang="en-US" dirty="0"/>
              <a:t>튜토리얼</a:t>
            </a:r>
            <a:br>
              <a:rPr lang="en-US" altLang="ko-KR" dirty="0"/>
            </a:br>
            <a:r>
              <a:rPr lang="ko-KR" altLang="en-US" dirty="0"/>
              <a:t>멀티 던전</a:t>
            </a:r>
            <a:br>
              <a:rPr lang="en-US" altLang="ko-KR" dirty="0"/>
            </a:br>
            <a:r>
              <a:rPr lang="ko-KR" altLang="en-US" dirty="0" err="1"/>
              <a:t>로그라이트</a:t>
            </a:r>
            <a:r>
              <a:rPr lang="ko-KR" altLang="en-US" dirty="0"/>
              <a:t> 던전 </a:t>
            </a:r>
            <a:r>
              <a:rPr lang="en-US" altLang="ko-KR" dirty="0"/>
              <a:t>– </a:t>
            </a:r>
            <a:r>
              <a:rPr lang="ko-KR" altLang="en-US" dirty="0"/>
              <a:t>메인 컨텐츠</a:t>
            </a:r>
            <a:endParaRPr lang="en-US" altLang="ko-KR" dirty="0"/>
          </a:p>
          <a:p>
            <a:pPr lvl="1"/>
            <a:r>
              <a:rPr lang="ko-KR" altLang="en-US" dirty="0"/>
              <a:t>파티 관리</a:t>
            </a:r>
            <a:endParaRPr lang="en-US" altLang="ko-KR" dirty="0"/>
          </a:p>
          <a:p>
            <a:pPr lvl="2"/>
            <a:r>
              <a:rPr lang="ko-KR" altLang="en-US" dirty="0"/>
              <a:t>편성</a:t>
            </a:r>
            <a:br>
              <a:rPr lang="en-US" altLang="ko-KR" dirty="0"/>
            </a:br>
            <a:r>
              <a:rPr lang="ko-KR" altLang="en-US" dirty="0"/>
              <a:t>카운터 카드 제작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마을에서의 카메라는 지형자동시점으로 플레이어가 조작 불가능하다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 descr="방주와 시계탑의 수수께끼, 크로노아크 : 네이버 포스트">
            <a:extLst>
              <a:ext uri="{FF2B5EF4-FFF2-40B4-BE49-F238E27FC236}">
                <a16:creationId xmlns:a16="http://schemas.microsoft.com/office/drawing/2014/main" id="{C944813A-1BFE-496F-7C87-93F433687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2" r="14515" b="12939"/>
          <a:stretch/>
        </p:blipFill>
        <p:spPr bwMode="auto">
          <a:xfrm>
            <a:off x="7894177" y="1123951"/>
            <a:ext cx="3509837" cy="242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실외이(가) 표시된 사진&#10;&#10;자동 생성된 설명">
            <a:extLst>
              <a:ext uri="{FF2B5EF4-FFF2-40B4-BE49-F238E27FC236}">
                <a16:creationId xmlns:a16="http://schemas.microsoft.com/office/drawing/2014/main" id="{471BA088-5484-6D7A-3125-96354029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28" y="3983878"/>
            <a:ext cx="3483087" cy="19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19462"/>
      </p:ext>
    </p:extLst>
  </p:cSld>
  <p:clrMapOvr>
    <a:masterClrMapping/>
  </p:clrMapOvr>
</p:sld>
</file>

<file path=ppt/theme/theme1.xml><?xml version="1.0" encoding="utf-8"?>
<a:theme xmlns:a="http://schemas.openxmlformats.org/drawingml/2006/main" name="Analyzing Historical Texts by Slidesgo">
  <a:themeElements>
    <a:clrScheme name="Simple Light">
      <a:dk1>
        <a:srgbClr val="635445"/>
      </a:dk1>
      <a:lt1>
        <a:srgbClr val="D7BD8E"/>
      </a:lt1>
      <a:dk2>
        <a:srgbClr val="E6E0CD"/>
      </a:dk2>
      <a:lt2>
        <a:srgbClr val="E5D7B4"/>
      </a:lt2>
      <a:accent1>
        <a:srgbClr val="988279"/>
      </a:accent1>
      <a:accent2>
        <a:srgbClr val="D4B67F"/>
      </a:accent2>
      <a:accent3>
        <a:srgbClr val="9C5656"/>
      </a:accent3>
      <a:accent4>
        <a:srgbClr val="78909C"/>
      </a:accent4>
      <a:accent5>
        <a:srgbClr val="6A9986"/>
      </a:accent5>
      <a:accent6>
        <a:srgbClr val="52443D"/>
      </a:accent6>
      <a:hlink>
        <a:srgbClr val="6354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Analyzing Historical Texts _ by Slidesgo</Template>
  <TotalTime>830</TotalTime>
  <Words>648</Words>
  <Application>Microsoft Office PowerPoint</Application>
  <PresentationFormat>와이드스크린</PresentationFormat>
  <Paragraphs>169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Proxima Nova</vt:lpstr>
      <vt:lpstr>맑은 고딕</vt:lpstr>
      <vt:lpstr>Arial</vt:lpstr>
      <vt:lpstr>Cambria</vt:lpstr>
      <vt:lpstr>Lato</vt:lpstr>
      <vt:lpstr>Merriweather</vt:lpstr>
      <vt:lpstr>Merriweather Black</vt:lpstr>
      <vt:lpstr>PT Sans</vt:lpstr>
      <vt:lpstr>Roboto Condensed Light</vt:lpstr>
      <vt:lpstr>Analyzing Historical Texts by Slidesgo</vt:lpstr>
      <vt:lpstr>Slidesgo Final Pages</vt:lpstr>
      <vt:lpstr>Enemy Slasher</vt:lpstr>
      <vt:lpstr>1페이지 압축본</vt:lpstr>
      <vt:lpstr>목차</vt:lpstr>
      <vt:lpstr>환경 분석 / 연구 목적</vt:lpstr>
      <vt:lpstr>기술 / 중점 연구분야</vt:lpstr>
      <vt:lpstr>게임소개 및 특징</vt:lpstr>
      <vt:lpstr>게임 진행</vt:lpstr>
      <vt:lpstr>게임 진행</vt:lpstr>
      <vt:lpstr>게임 진행</vt:lpstr>
      <vt:lpstr>조작법</vt:lpstr>
      <vt:lpstr>타 게임과의 비교</vt:lpstr>
      <vt:lpstr>타 게임과의 비교</vt:lpstr>
      <vt:lpstr>타 게임과의 비교</vt:lpstr>
      <vt:lpstr>개발 환경</vt:lpstr>
      <vt:lpstr>역할분담</vt:lpstr>
      <vt:lpstr>개인별 준비 현황</vt:lpstr>
      <vt:lpstr>일정</vt:lpstr>
      <vt:lpstr>Q &amp; A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제안서</dc:title>
  <dc:creator>류 연우</dc:creator>
  <cp:lastModifiedBy>류 연우</cp:lastModifiedBy>
  <cp:revision>198</cp:revision>
  <dcterms:created xsi:type="dcterms:W3CDTF">2022-11-22T08:49:23Z</dcterms:created>
  <dcterms:modified xsi:type="dcterms:W3CDTF">2022-12-08T17:38:32Z</dcterms:modified>
</cp:coreProperties>
</file>